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288" r:id="rId3"/>
    <p:sldId id="291" r:id="rId4"/>
    <p:sldId id="292" r:id="rId5"/>
    <p:sldId id="267" r:id="rId6"/>
    <p:sldId id="273" r:id="rId7"/>
    <p:sldId id="274" r:id="rId8"/>
    <p:sldId id="275" r:id="rId9"/>
    <p:sldId id="312" r:id="rId10"/>
    <p:sldId id="314" r:id="rId11"/>
    <p:sldId id="316" r:id="rId12"/>
    <p:sldId id="324" r:id="rId13"/>
    <p:sldId id="300" r:id="rId14"/>
    <p:sldId id="317" r:id="rId15"/>
    <p:sldId id="301" r:id="rId16"/>
    <p:sldId id="319" r:id="rId17"/>
    <p:sldId id="303" r:id="rId18"/>
    <p:sldId id="304" r:id="rId19"/>
    <p:sldId id="307" r:id="rId20"/>
    <p:sldId id="322" r:id="rId21"/>
    <p:sldId id="308" r:id="rId22"/>
    <p:sldId id="276" r:id="rId23"/>
    <p:sldId id="305" r:id="rId24"/>
    <p:sldId id="309" r:id="rId25"/>
    <p:sldId id="306" r:id="rId26"/>
    <p:sldId id="323" r:id="rId27"/>
    <p:sldId id="269" r:id="rId28"/>
    <p:sldId id="278" r:id="rId2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82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25A78B-2BBE-4CE9-B095-7088026DC191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DCFD1B-542F-4030-8932-F71CFABB97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3657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4773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3046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304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3046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94162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94162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38062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38062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899573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39000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569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948240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75696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613459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72241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74640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511154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912939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91293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01669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581418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247796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79318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9225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461142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4250488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3046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DD0A48-8F88-4829-A3F2-501433CACA4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46304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26E5-A7BF-495D-80CD-F2F178F43680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C30E-7228-472C-BD8B-8D73F5E1DEC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E147-E27F-43A9-82C5-84B6541CAD94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52AD-7F60-4FF5-B230-20FEBEA19C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1DE8-DA87-4611-9113-3066DE4BF1A9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B9DBA-2FAC-4BC2-8701-2AFA538DA0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7D404-830C-4F3F-B393-E56A3A3B9AD8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FF4E-2387-4D9A-A400-FF1FAF8956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5194-5F06-4EA5-9F00-6D0DBACAC89E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26EE-9E8F-4A22-8DC2-D106DD61FA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CC553-46FD-49C4-ABFA-AFC425341056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DB14-7807-4F98-89B7-C2EEA578DC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D39-997A-496C-8A7D-51743CD3FC62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0136-3599-482B-9D60-535881A3A4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0B96-D903-4F26-8ED1-33FF5584278D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7163-9B05-4E7F-915E-D8519F848EF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F2A8-13E4-4597-8F93-9B0E785A5314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1F0D6-4863-4929-A8E6-5B31C332BB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01549-9A9D-455C-8201-58C9F675EDB0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D2F1-8C9D-4D3C-9C0E-20947204EC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F4DE-A439-4949-AA12-A930FEA809D2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4D2D-0A28-4E12-B248-111815E0A9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C0BC1F-232B-4172-A7FD-6EFEE4ACC94C}" type="datetimeFigureOut">
              <a:rPr lang="pl-PL"/>
              <a:pPr>
                <a:defRPr/>
              </a:pPr>
              <a:t>2015-10-02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02CB9C-ED9B-4BF4-AB9D-A30522E074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1043608" y="1196752"/>
            <a:ext cx="6912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i="1" dirty="0" smtClean="0">
                <a:solidFill>
                  <a:srgbClr val="C00000"/>
                </a:solidFill>
                <a:latin typeface="Calibri" pitchFamily="34" charset="0"/>
              </a:rPr>
              <a:t>Program Rozwoju Obszarów Wiejskich 2014-2020</a:t>
            </a:r>
            <a:endParaRPr lang="pl-PL" sz="6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51520" y="979468"/>
            <a:ext cx="864096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usługi i odnowa miejscowości na obszarach wiejskich </a:t>
            </a:r>
          </a:p>
          <a:p>
            <a:pPr algn="just"/>
            <a:r>
              <a:rPr lang="pl-PL" sz="2000" u="sng" dirty="0" err="1" smtClean="0">
                <a:latin typeface="Arial" pitchFamily="34" charset="0"/>
                <a:cs typeface="Arial" pitchFamily="34" charset="0"/>
              </a:rPr>
              <a:t>Poddziałanie</a:t>
            </a:r>
            <a:r>
              <a:rPr lang="pl-PL" sz="2000" u="sng" dirty="0" smtClean="0">
                <a:latin typeface="Arial" pitchFamily="34" charset="0"/>
                <a:cs typeface="Arial" pitchFamily="34" charset="0"/>
              </a:rPr>
              <a:t> 1</a:t>
            </a: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związane z tworzeniem, ulepszaniem lub rozbudową wszystkich rodzajów małej infrastruktury, w tym inwestycje w energię odnawialną i w oszczędzanie energii- </a:t>
            </a:r>
            <a:r>
              <a:rPr lang="pl-PL" altLang="pl-PL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BE" altLang="pl-PL" sz="2000" b="1" dirty="0" smtClean="0">
                <a:latin typeface="Arial" pitchFamily="34" charset="0"/>
                <a:cs typeface="Arial" pitchFamily="34" charset="0"/>
              </a:rPr>
              <a:t>Budowa lub modernizacja dróg lokalnych</a:t>
            </a: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Zakres wsparcia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Wsparcie w ramach tego typu operacji dotyczy budowy lub modernizacji dróg lokalnych i związanych z nimi urządzeń i obejmuje: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koszty budowy, przebudowy lub modernizacji obiektów budowlanych;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koszty zakupu sprzętu, materiałów i usług, służących realizacji operacji;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koszty ogólne.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Beneficjenci: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Gmina, Powiat lub ich związki.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Stawka pomocy: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Maksymalna wysokość pomocy ze środków EFRROW nie może przekroczyć 3 mln zł na  beneficjenta w okresie realizacji Programu.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endParaRPr lang="pl-PL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14282" y="785794"/>
            <a:ext cx="86409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usługi i odnowa miejscowości na obszarach wiejskich 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200" u="sng" dirty="0" err="1" smtClean="0">
                <a:latin typeface="+mn-lt"/>
              </a:rPr>
              <a:t>Poddziałanie</a:t>
            </a:r>
            <a:r>
              <a:rPr lang="pl-PL" sz="2200" u="sng" dirty="0" smtClean="0">
                <a:latin typeface="+mn-lt"/>
              </a:rPr>
              <a:t> </a:t>
            </a:r>
            <a:r>
              <a:rPr lang="pl-PL" sz="2200" dirty="0" smtClean="0">
                <a:latin typeface="+mn-lt"/>
              </a:rPr>
              <a:t>1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związane z tworzeniem, ulepszaniem lub rozbudową wszystkich rodzajów małej infrastruktury, w tym inwestycje w energię odnawialną i w oszczędzanie energii-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BE" altLang="pl-PL" dirty="0" smtClean="0">
                <a:latin typeface="Arial" pitchFamily="34" charset="0"/>
                <a:cs typeface="Arial" pitchFamily="34" charset="0"/>
              </a:rPr>
              <a:t>Budowa lub modernizacja dróg lokalnych</a:t>
            </a:r>
            <a:r>
              <a:rPr lang="pl-PL" altLang="pl-PL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Kryteria wyboru: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dochód  podatkowy gminy,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bezrobocie w powiecie,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powiązanie operacji z inwestycjami dotyczącymi tworzenia infrastruktury 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szerokopasmowej,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specyfika regionu.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 przypadku operacji o tej samej liczbie punktów przewiduje się preferencje dla operacji, których realizacja zapewni dostęp do sieci drogowej większej liczbie mieszkańców.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endParaRPr lang="pl-PL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14282" y="785794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usługi i odnowa miejscowości na obszarach wiejskich </a:t>
            </a:r>
          </a:p>
          <a:p>
            <a:pPr algn="just"/>
            <a:r>
              <a:rPr lang="pl-PL" sz="2200" u="sng" dirty="0" err="1" smtClean="0">
                <a:latin typeface="+mn-lt"/>
              </a:rPr>
              <a:t>Poddziałanie</a:t>
            </a:r>
            <a:r>
              <a:rPr lang="pl-PL" sz="2200" u="sng" dirty="0" smtClean="0">
                <a:latin typeface="+mn-lt"/>
              </a:rPr>
              <a:t> </a:t>
            </a:r>
            <a:r>
              <a:rPr lang="pl-PL" sz="2200" dirty="0" smtClean="0">
                <a:latin typeface="+mn-lt"/>
              </a:rPr>
              <a:t>1</a:t>
            </a:r>
          </a:p>
          <a:p>
            <a:pPr algn="just"/>
            <a:r>
              <a:rPr lang="pl-PL" altLang="pl-PL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BE" altLang="pl-PL" dirty="0" smtClean="0">
                <a:latin typeface="Arial" pitchFamily="34" charset="0"/>
                <a:cs typeface="Arial" pitchFamily="34" charset="0"/>
              </a:rPr>
              <a:t>Budowa lub modernizacja dróg lokalnych</a:t>
            </a:r>
            <a:r>
              <a:rPr lang="pl-PL" altLang="pl-PL" sz="16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cd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/>
              <a:t>W dniu 18 września 2015 roku (Dz.U.poz.1414) opublikowano Rozporządzenie Ministra Rolnictwa i Rozwoju Wsi w sprawie szczegółowych warunków i trybu przyznawania oraz wypłaty pomocy finansowej na operacje typu „Budowa lub modernizacja dróg lokalnych” w ramach </a:t>
            </a:r>
            <a:r>
              <a:rPr lang="pl-PL" dirty="0" err="1" smtClean="0"/>
              <a:t>poddziałania</a:t>
            </a:r>
            <a:r>
              <a:rPr lang="pl-PL" dirty="0" smtClean="0"/>
              <a:t> „Wsparcie inwestycji związanych z tworzeniem, ulepszaniem lub rozbudową wszystkich rodzajów małej infrastruktury, w tym inwestycji w energię odnawialną i w oszczędzanie energii” objętego Programem Rozwoju Obszarów Wiejskich na lata 2014–2020. </a:t>
            </a:r>
          </a:p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Ogłoszenie o terminie naboru wniosków o przyznanie pomocy zostanie podane do publicznej wiadomości nie później niż 30 dni przed dniem planowanego rozpoczęcia terminu składania tych wniosków.  </a:t>
            </a:r>
          </a:p>
          <a:p>
            <a:pPr marL="342900" indent="-342900" algn="just"/>
            <a:r>
              <a:rPr lang="pl-PL" dirty="0" smtClean="0"/>
              <a:t>Ogłoszenie będzie zawierało miejsce, dzień rozpoczęcie i zakończenia składania wniosków.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/>
            <a:endParaRPr lang="pl-PL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467544" y="904940"/>
            <a:ext cx="83529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usługi i odnowa miejscowości na obszarach wiejskich </a:t>
            </a:r>
          </a:p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err="1" smtClean="0">
                <a:latin typeface="Arial" pitchFamily="34" charset="0"/>
                <a:cs typeface="Arial" pitchFamily="34" charset="0"/>
              </a:rPr>
              <a:t>Poddziałanie</a:t>
            </a:r>
            <a:r>
              <a:rPr lang="pl-PL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dirty="0">
                <a:latin typeface="Arial" pitchFamily="34" charset="0"/>
                <a:cs typeface="Arial" pitchFamily="34" charset="0"/>
              </a:rPr>
              <a:t>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Badania i inwestycje związane z utrzymaniem, odbudową i poprawą stanu dziedzictwa kulturowego i przyrodniczego wsi, krajobrazu wiejskiego i miejsc o wysokiej wartości przyrodniczej, w tym dotyczące powiązanych aspektów społeczno-gospodarczych oraz środków w zakresie świadomości środowiskowej-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(Ochrona zabytków i budownictwa tradycyjnego)</a:t>
            </a:r>
          </a:p>
          <a:p>
            <a:pPr algn="just"/>
            <a:r>
              <a:rPr lang="pl-PL" sz="2200" b="1" dirty="0" smtClean="0">
                <a:latin typeface="+mn-lt"/>
              </a:rPr>
              <a:t> </a:t>
            </a:r>
          </a:p>
          <a:p>
            <a:pPr algn="just"/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Zakres wsparcia: 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odnawianie lub poprawę stanu zabytkowych obiektów budowlanych,  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  służących zachowaniu dziedzictwa kulturowego,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zakup obiektów charakterystycznych dla tradycji budownictwa w danym 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  regionie z przeznaczeniem na cele publiczne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l-PL" sz="22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837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51520" y="620688"/>
            <a:ext cx="842493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Podstawowe usługi i odnowa miejscowości na obszarach wiejskich </a:t>
            </a:r>
          </a:p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u="sng" dirty="0" err="1" smtClean="0">
                <a:latin typeface="Arial" pitchFamily="34" charset="0"/>
                <a:cs typeface="Arial" pitchFamily="34" charset="0"/>
              </a:rPr>
              <a:t>Poddziałanie</a:t>
            </a:r>
            <a:r>
              <a:rPr lang="pl-PL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. 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altLang="pl-PL" sz="2000" dirty="0" smtClean="0">
                <a:latin typeface="Arial" pitchFamily="34" charset="0"/>
                <a:cs typeface="Arial" pitchFamily="34" charset="0"/>
              </a:rPr>
              <a:t>(Ochrona zabytków i budownictwa tradycyjnego) </a:t>
            </a:r>
            <a:r>
              <a:rPr lang="pl-PL" altLang="pl-PL" sz="2000" dirty="0" err="1" smtClean="0">
                <a:latin typeface="Arial" pitchFamily="34" charset="0"/>
                <a:cs typeface="Arial" pitchFamily="34" charset="0"/>
              </a:rPr>
              <a:t>cd</a:t>
            </a:r>
            <a:r>
              <a:rPr lang="pl-PL" altLang="pl-PL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u="sng" dirty="0" smtClean="0">
                <a:latin typeface="Arial" pitchFamily="34" charset="0"/>
                <a:cs typeface="Arial" pitchFamily="34" charset="0"/>
              </a:rPr>
              <a:t>Wsparcie</a:t>
            </a:r>
            <a:r>
              <a:rPr lang="pl-PL" sz="2000" u="sng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l-PL" sz="2000" dirty="0">
                <a:latin typeface="Arial" pitchFamily="34" charset="0"/>
                <a:cs typeface="Arial" pitchFamily="34" charset="0"/>
              </a:rPr>
              <a:t>− do 500 000 zł na miejscowość w okresie realizacji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Programu.</a:t>
            </a:r>
          </a:p>
          <a:p>
            <a:pPr algn="just"/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000" u="sng" dirty="0" smtClean="0">
                <a:latin typeface="Arial" pitchFamily="34" charset="0"/>
                <a:cs typeface="Arial" pitchFamily="34" charset="0"/>
              </a:rPr>
              <a:t>Beneficjenci</a:t>
            </a:r>
            <a:r>
              <a:rPr lang="pl-PL" altLang="pl-PL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gmina, instytucja kultury, dla której organizatorem jest JST</a:t>
            </a:r>
          </a:p>
          <a:p>
            <a:pPr marL="0" indent="0" algn="just">
              <a:buFont typeface="Wingdings 2" pitchFamily="18" charset="2"/>
              <a:buNone/>
              <a:defRPr/>
            </a:pPr>
            <a:endParaRPr lang="pl-PL" altLang="pl-PL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Kryteria wyboru: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 przyznaniu pomocy decyduje liczba uzyskanych punktów na podstawie kryteriów dotyczących: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nadania nowej funkcji odnowionemu obiektowi,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oceny wartości zabytku,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lokalizacji inwestycji (preferencje dla operacji zlokalizowanych na obszarze o potencjale turystycznym),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specyfiki regionu.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sz="1600" i="1" dirty="0" smtClean="0">
                <a:latin typeface="Arial" pitchFamily="34" charset="0"/>
                <a:cs typeface="Arial" pitchFamily="34" charset="0"/>
              </a:rPr>
              <a:t>W przypadku operacji, o tej samej liczbie punktów o kolejności przyznania pomocy decyduje niższa wartość podstawowego dochodu podatkowego gminy przypadająca na jednego jej mieszkańca.</a:t>
            </a:r>
          </a:p>
          <a:p>
            <a:pPr algn="just"/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8374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95536" y="90872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usługi i odnowa miejscowości na obszarach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wiejskich</a:t>
            </a:r>
          </a:p>
          <a:p>
            <a:pPr algn="just"/>
            <a:r>
              <a:rPr lang="pl-PL" sz="2000" b="1" dirty="0" smtClean="0">
                <a:latin typeface="+mn-lt"/>
              </a:rPr>
              <a:t> </a:t>
            </a:r>
            <a:endParaRPr lang="pl-PL" sz="2000" b="1" dirty="0">
              <a:latin typeface="+mn-lt"/>
            </a:endParaRPr>
          </a:p>
          <a:p>
            <a:pPr algn="just"/>
            <a:r>
              <a:rPr lang="pl-PL" u="sng" dirty="0" err="1" smtClean="0">
                <a:latin typeface="Arial" pitchFamily="34" charset="0"/>
                <a:cs typeface="Arial" pitchFamily="34" charset="0"/>
              </a:rPr>
              <a:t>Poddziałanie</a:t>
            </a:r>
            <a:r>
              <a:rPr lang="pl-PL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. 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w tworzenie, ulepszanie lub rozwijanie podstawowych usług lokalnych dla ludności wiejskiej, w tym rekreacji i kultury oraz powiązanej infrastruktury -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(Inwestycje w obiekty pełniące funkcje kulturalne lub kształtowanie przestrzeni publicznej).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endParaRPr lang="pl-PL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Zakres wsparcia: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Budowa, modernizacja lub wyposażanie budynków pełniących funkcje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kulturalne, w tym świetlic i domów kultury.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Ukształtowanie przestrzeni publicznej zgodnie z wymaganiami   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ładu  przestrzennego. </a:t>
            </a:r>
          </a:p>
          <a:p>
            <a:pPr marL="0" indent="0" algn="just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Beneficjenci: </a:t>
            </a:r>
            <a:r>
              <a:rPr lang="pl-PL" u="sng" dirty="0" smtClean="0">
                <a:latin typeface="Arial" pitchFamily="34" charset="0"/>
                <a:cs typeface="Arial" pitchFamily="34" charset="0"/>
              </a:rPr>
              <a:t>gmina, instytucja kultury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dla której organizatorem jest JST – w przypadku budowy, przebudowy, modernizacji lub wyposażenia obiektów pełniących funkcje kulturalne, 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u="sng" dirty="0" smtClean="0">
                <a:latin typeface="Arial" pitchFamily="34" charset="0"/>
                <a:cs typeface="Arial" pitchFamily="34" charset="0"/>
              </a:rPr>
              <a:t>gmina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– w przypadku kształtowania przestrzeni publicznej.</a:t>
            </a:r>
          </a:p>
          <a:p>
            <a:endParaRPr lang="pl-PL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24901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95536" y="1340768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usługi i odnowa miejscowości na obszarach wiejskich </a:t>
            </a:r>
          </a:p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err="1" smtClean="0">
                <a:latin typeface="Arial" pitchFamily="34" charset="0"/>
                <a:cs typeface="Arial" pitchFamily="34" charset="0"/>
              </a:rPr>
              <a:t>Poddziałanie</a:t>
            </a:r>
            <a:r>
              <a:rPr lang="pl-PL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. 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(Inwestycje w obiekty pełniące funkcje kulturalne lub kształtowanie przestrzeni publicznej) </a:t>
            </a:r>
            <a:r>
              <a:rPr lang="pl-PL" altLang="pl-PL" dirty="0" err="1" smtClean="0">
                <a:latin typeface="Arial" pitchFamily="34" charset="0"/>
                <a:cs typeface="Arial" pitchFamily="34" charset="0"/>
              </a:rPr>
              <a:t>cd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endParaRPr lang="pl-PL" b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b="1" u="sng" dirty="0" smtClean="0">
                <a:latin typeface="Arial" pitchFamily="34" charset="0"/>
                <a:cs typeface="Arial" pitchFamily="34" charset="0"/>
              </a:rPr>
              <a:t>Wsparcie</a:t>
            </a:r>
            <a:r>
              <a:rPr lang="pl-PL" b="1" u="sng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− do 500 000 zł na miejscowość w okresie realizacji Programu, łącznie na inwestycje realizowane w ramach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zakresu „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Ochrona zabytków i budownictwa tradycyjnego”.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Kryteria wyboru: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dochód  podatkowy gminy,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bezrobocie w powiecie,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specyfika regionu.</a:t>
            </a:r>
            <a:endParaRPr lang="pl-PL" alt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1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24901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23528" y="1052737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usługi i odnowa miejscowości na obszarach wiejskich </a:t>
            </a:r>
          </a:p>
          <a:p>
            <a:pPr algn="just"/>
            <a:r>
              <a:rPr lang="pl-PL" u="sng" dirty="0" err="1" smtClean="0">
                <a:latin typeface="Arial" pitchFamily="34" charset="0"/>
                <a:cs typeface="Arial" pitchFamily="34" charset="0"/>
              </a:rPr>
              <a:t>Poddziałania</a:t>
            </a:r>
            <a:r>
              <a:rPr lang="pl-PL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l-PL" dirty="0">
                <a:latin typeface="Arial" pitchFamily="34" charset="0"/>
                <a:cs typeface="Arial" pitchFamily="34" charset="0"/>
              </a:rPr>
              <a:t>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w tworzenie, ulepszanie lub rozwijanie podstawowych usług lokalnych dla ludności wiejskiej, w tym rekreacji i kultury oraz powiązanej infrastruktury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– (inwestycje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targowiska</a:t>
            </a:r>
            <a:r>
              <a:rPr lang="pl-PL" dirty="0">
                <a:latin typeface="Arial" pitchFamily="34" charset="0"/>
                <a:cs typeface="Arial" pitchFamily="34" charset="0"/>
              </a:rPr>
              <a:t> lub obiekty budowlane przeznaczone na cele promocji lokalnych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produktów)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Koszty </a:t>
            </a:r>
            <a:r>
              <a:rPr lang="pl-PL" u="sng" dirty="0" err="1" smtClean="0">
                <a:latin typeface="Arial" pitchFamily="34" charset="0"/>
                <a:cs typeface="Arial" pitchFamily="34" charset="0"/>
              </a:rPr>
              <a:t>kwalifikowalne</a:t>
            </a:r>
            <a:r>
              <a:rPr lang="pl-PL" u="sng" dirty="0" smtClean="0">
                <a:latin typeface="Arial" pitchFamily="34" charset="0"/>
                <a:cs typeface="Arial" pitchFamily="34" charset="0"/>
              </a:rPr>
              <a:t> obejmują: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koszty budowy, przebudowy lub modernizacji obiektów budowlanych,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koszty zakupu sprzętu, materiałów i usług służących realizacji operacji,  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realizacja w miejscowości poniżej 200 tys. mieszkańców. </a:t>
            </a: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Wsparcie</a:t>
            </a:r>
            <a:r>
              <a:rPr lang="pl-PL" u="sng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− do 1 mln zł na beneficjenta w okresie realizacji Programu. </a:t>
            </a:r>
          </a:p>
          <a:p>
            <a:pPr algn="just"/>
            <a:r>
              <a:rPr lang="pl-PL" u="sng" dirty="0">
                <a:latin typeface="Arial" pitchFamily="34" charset="0"/>
                <a:cs typeface="Arial" pitchFamily="34" charset="0"/>
              </a:rPr>
              <a:t>Beneficjent: </a:t>
            </a: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− gmina, powiat lub ich związki.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Kryteria wyboru</a:t>
            </a:r>
          </a:p>
          <a:p>
            <a:pPr algn="just"/>
            <a:r>
              <a:rPr lang="pl-PL" sz="1600" dirty="0" smtClean="0">
                <a:latin typeface="Arial" pitchFamily="34" charset="0"/>
                <a:cs typeface="Arial" pitchFamily="34" charset="0"/>
              </a:rPr>
              <a:t>Preferencje dla targowisk, w których udział powierzchni handlowej przeznaczonej dla rolników w stosunku do całej powierzchni targowiska jest większy.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48799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466528" y="1194376"/>
            <a:ext cx="8353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usługi i odnowa miejscowości na obszarach wiejskich 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Informacje dodatkowe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Wsparcie </a:t>
            </a:r>
            <a:r>
              <a:rPr lang="pl-PL" dirty="0">
                <a:latin typeface="Arial" pitchFamily="34" charset="0"/>
                <a:cs typeface="Arial" pitchFamily="34" charset="0"/>
              </a:rPr>
              <a:t>z EFRROW w ramach działania wynosi maksymalnie 63,63% kosztów kwalifikowalnych projektu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Wymagany krajowy wkład środków publicznych, w wysokości co najmniej 36,37% kosztów </a:t>
            </a:r>
            <a:r>
              <a:rPr lang="pl-PL" dirty="0" err="1">
                <a:latin typeface="Arial" pitchFamily="34" charset="0"/>
                <a:cs typeface="Arial" pitchFamily="34" charset="0"/>
              </a:rPr>
              <a:t>kwalifikowalnych</a:t>
            </a:r>
            <a:r>
              <a:rPr lang="pl-PL" dirty="0">
                <a:latin typeface="Arial" pitchFamily="34" charset="0"/>
                <a:cs typeface="Arial" pitchFamily="34" charset="0"/>
              </a:rPr>
              <a:t> projektu, pochodzi ze środków własnych beneficjenta.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Wsparcie </a:t>
            </a:r>
            <a:r>
              <a:rPr lang="pl-PL" dirty="0">
                <a:latin typeface="Arial" pitchFamily="34" charset="0"/>
                <a:cs typeface="Arial" pitchFamily="34" charset="0"/>
              </a:rPr>
              <a:t>operacji realizowanych w miejscowościach wiejskich i miastach do 5 tys. mieszkańców (z wyjątkiem targowisk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buFont typeface="Arial" pitchFamily="34" charset="0"/>
              <a:buChar char="•"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Wsparcie </a:t>
            </a:r>
            <a:r>
              <a:rPr lang="pl-PL" dirty="0">
                <a:latin typeface="Arial" pitchFamily="34" charset="0"/>
                <a:cs typeface="Arial" pitchFamily="34" charset="0"/>
              </a:rPr>
              <a:t>targowisk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dirty="0">
                <a:latin typeface="Arial" pitchFamily="34" charset="0"/>
                <a:cs typeface="Arial" pitchFamily="34" charset="0"/>
              </a:rPr>
              <a:t>miejscowościach do 200 tys. mieszkańców. </a:t>
            </a:r>
          </a:p>
        </p:txBody>
      </p:sp>
    </p:spTree>
    <p:extLst>
      <p:ext uri="{BB962C8B-B14F-4D97-AF65-F5344CB8AC3E}">
        <p14:creationId xmlns:p14="http://schemas.microsoft.com/office/powerpoint/2010/main" val="175924134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591940" y="966118"/>
            <a:ext cx="7918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LEADER </a:t>
            </a:r>
          </a:p>
          <a:p>
            <a:pPr algn="ctr"/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dirty="0" smtClean="0">
                <a:latin typeface="Arial" pitchFamily="34" charset="0"/>
                <a:cs typeface="Arial" pitchFamily="34" charset="0"/>
              </a:rPr>
              <a:t>LEADER to rozwój lokalny kierowany przez społeczność (RLKS), wspierany ze środków EFRROW. 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LEADER może być realizowany na obszarach wiejskich, przez które (odmiennie niż jest to określone we wspólnych definicjach dla niniejszego programu) rozumieć należy obszar całego kraju, z wyłączeniem obszaru miast o liczbie mieszkańców większej niż 20 tys.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Jedna Lokalna Strategia Rozwoju (LSR) będzie realizowana na obszarze zamieszkanym przez minimum 30 tys. mieszkańców z obszarów wiejskich i maksimum 150 tys. mieszkańców oraz obejmować będzie obszar przynajmniej 2 gmin, których obszary stanowią (bądź zawierają) obszary wiejskie.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57295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51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/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95536" y="856357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PODSTAWA PRAWNA</a:t>
            </a:r>
          </a:p>
          <a:p>
            <a:pPr marL="45720" indent="0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2000" dirty="0" smtClean="0">
              <a:latin typeface="+mn-lt"/>
            </a:endParaRPr>
          </a:p>
          <a:p>
            <a:pPr marL="45720" indent="0" algn="just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Prawo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unijne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45720" indent="0" algn="just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38862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Rozporządzenie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PE i Rady (UE) Nr 1305/2013 z dnia 17 grudnia 2013 r.  w sprawie wsparcia rozwoju obszarów wiejskich przez Europejski Fundusz na rzecz Rozwoju Obszarów Wiejskich (EFROW) i uchylające rozporządzenie Rady (WE)nr 1698/2005 -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Dz.U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. L 347/487 - dalej : </a:t>
            </a:r>
            <a:r>
              <a:rPr lang="pl-PL" sz="2000" dirty="0" err="1">
                <a:latin typeface="Arial" pitchFamily="34" charset="0"/>
                <a:cs typeface="Arial" pitchFamily="34" charset="0"/>
              </a:rPr>
              <a:t>rozp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. PE i Rady Nr 1305/2013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388620" indent="-34290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Akty wykonawcze/delegowane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591940" y="966118"/>
            <a:ext cx="791864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LEADER </a:t>
            </a:r>
          </a:p>
          <a:p>
            <a:pPr algn="just"/>
            <a:endParaRPr lang="pl-PL" sz="3600" b="1" dirty="0">
              <a:latin typeface="+mn-lt"/>
            </a:endParaRPr>
          </a:p>
          <a:p>
            <a:pPr algn="just"/>
            <a:r>
              <a:rPr lang="pl-PL" sz="2000" u="sng" dirty="0" err="1">
                <a:latin typeface="Arial" pitchFamily="34" charset="0"/>
                <a:cs typeface="Arial" pitchFamily="34" charset="0"/>
              </a:rPr>
              <a:t>Poddziałania</a:t>
            </a:r>
            <a:r>
              <a:rPr lang="pl-PL" sz="2000" u="sng" dirty="0">
                <a:latin typeface="Arial" pitchFamily="34" charset="0"/>
                <a:cs typeface="Arial" pitchFamily="34" charset="0"/>
              </a:rPr>
              <a:t> </a:t>
            </a:r>
            <a:endParaRPr lang="pl-PL" sz="2000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sz="2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1. Wsparcie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przygotowawcze, 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2. Realizacja operacji w ramach lokalnych strategii rozwoju (LSR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), 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3. Wdrażanie projektów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współpracy,</a:t>
            </a:r>
          </a:p>
          <a:p>
            <a:pPr algn="just">
              <a:lnSpc>
                <a:spcPct val="150000"/>
              </a:lnSpc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. Wsparcie kosztów bieżących i aktywizacji</a:t>
            </a:r>
            <a:r>
              <a:rPr lang="pl-PL" sz="3200" dirty="0">
                <a:latin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357295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58824" y="904875"/>
            <a:ext cx="86263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Arial" pitchFamily="34" charset="0"/>
                <a:cs typeface="Arial" pitchFamily="34" charset="0"/>
              </a:rPr>
              <a:t>Wspierane będą operacje mające na celu: 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l-PL" dirty="0">
              <a:latin typeface="+mn-lt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wzmocnienie kapitału społecznego, w tym z wykorzystaniem rozwiązań innowacyjnych i wspieranie partycypacji społeczności lokalnej w realizacji lokalnej strategii rozwoju (LSR);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zakładanie działalności gospodarczej i rozwój przedsiębiorczości, z wyłączeniem świadczenia usług rolniczych;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dywersyfikację źródeł dochodu, w tym tworzenie i rozwój inkubatorów przetwórstwa lokalnego, tj. infrastruktury służącej przetwarzaniu produktów rolnych w celu udostępniania jej lokalnym producentom, z wyłączeniem świadczenia usług rolniczych;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podnoszenie kompetencji osób z obszaru LSR w powiązaniu z zakładaniem działalności gospodarczej, rozwojem przedsiębiorczości lub dywersyfikacją źródeł dochodów, w szczególności rolników i osób długotrwale pozostających bez pracy;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podnoszenie wiedzy społeczności lokalnej w zakresie ochrony środowiska, zmian klimatycznych a także innowacji;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rozwój produktów lokalnych;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rozwój rynków zbytu, z wyłączeniem targowisk;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zachowanie dziedzictwa lokalnego;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1600" dirty="0" smtClean="0"/>
              <a:t>rozwój ogólnodostępnej i niekomercyjnej infrastruktury turystycznej, rekreacyjnej lub kulturalnej;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/>
              <a:t> rozwój infrastruktury drogowej gwarantującej spójność terytorialną w zakresie włączenia społecznego.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6449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97049" y="952679"/>
            <a:ext cx="79186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LEADER 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2000" b="1" dirty="0">
                <a:latin typeface="Arial" pitchFamily="34" charset="0"/>
                <a:cs typeface="Arial" pitchFamily="34" charset="0"/>
              </a:rPr>
              <a:t>Poddziałanie 1 - Wsparcie przygotowawcze </a:t>
            </a:r>
          </a:p>
          <a:p>
            <a:pPr algn="just"/>
            <a:r>
              <a:rPr lang="pl-PL" dirty="0">
                <a:latin typeface="Arial" pitchFamily="34" charset="0"/>
                <a:cs typeface="Arial" pitchFamily="34" charset="0"/>
              </a:rPr>
              <a:t>Wsparcie przygotowawcze ma na celu przygotowanie lokalnych strategii, które będą realizowane w okresie 2014-2020 oraz utrzymanie potencjału administracyjnego istniejących LGD lub zbudowanie potencjału na obszarach dotąd nieobjętych podejściem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Leader. </a:t>
            </a:r>
          </a:p>
          <a:p>
            <a:pPr algn="just"/>
            <a:endParaRPr lang="pl-PL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b="1" u="sng" dirty="0" smtClean="0">
                <a:cs typeface="Arial" pitchFamily="34" charset="0"/>
              </a:rPr>
              <a:t>Wsparcie w formie płatności ryczałtowej. </a:t>
            </a:r>
          </a:p>
          <a:p>
            <a:pPr algn="just"/>
            <a:endParaRPr lang="pl-PL" b="1" u="sng" dirty="0" smtClean="0">
              <a:cs typeface="Arial" pitchFamily="34" charset="0"/>
            </a:endParaRPr>
          </a:p>
          <a:p>
            <a:pPr algn="just"/>
            <a:r>
              <a:rPr lang="pl-PL" dirty="0" smtClean="0">
                <a:cs typeface="Arial" pitchFamily="34" charset="0"/>
              </a:rPr>
              <a:t>Nabór wniosków o przyznanie pomocy trwał od 15 do 31 lipca 2015r.</a:t>
            </a:r>
          </a:p>
          <a:p>
            <a:pPr algn="just"/>
            <a:r>
              <a:rPr lang="pl-PL" dirty="0" smtClean="0">
                <a:cs typeface="Arial" pitchFamily="34" charset="0"/>
              </a:rPr>
              <a:t>Umowy zawierane od 16 września 2015r. (podpisano 31 umów)</a:t>
            </a:r>
          </a:p>
          <a:p>
            <a:pPr algn="just"/>
            <a:r>
              <a:rPr lang="pl-PL" dirty="0" smtClean="0">
                <a:cs typeface="Arial" pitchFamily="34" charset="0"/>
              </a:rPr>
              <a:t>W terminie 1 m-ca od podpisania umowy składane wnioski o płatność.</a:t>
            </a:r>
          </a:p>
          <a:p>
            <a:pPr algn="just"/>
            <a:r>
              <a:rPr lang="pl-PL" dirty="0" smtClean="0">
                <a:cs typeface="Arial" pitchFamily="34" charset="0"/>
              </a:rPr>
              <a:t>W terminie 1 m-ca od złożenia wniosku o płatność nastąpi płatność pierwszej transzy.</a:t>
            </a:r>
          </a:p>
          <a:p>
            <a:pPr algn="just"/>
            <a:endParaRPr lang="pl-PL" b="1" dirty="0" smtClean="0">
              <a:cs typeface="Arial" pitchFamily="34" charset="0"/>
            </a:endParaRPr>
          </a:p>
          <a:p>
            <a:pPr algn="ctr"/>
            <a:r>
              <a:rPr lang="pl-PL" b="1" dirty="0" err="1" smtClean="0">
                <a:cs typeface="Arial" pitchFamily="34" charset="0"/>
              </a:rPr>
              <a:t>Poddziałanie</a:t>
            </a:r>
            <a:r>
              <a:rPr lang="pl-PL" b="1" dirty="0" smtClean="0">
                <a:cs typeface="Arial" pitchFamily="34" charset="0"/>
              </a:rPr>
              <a:t> 1 w ramach działania Leader zostało wdrożone jako pierwsze z działań samorządowych</a:t>
            </a:r>
            <a:r>
              <a:rPr lang="pl-PL" sz="2000" b="1" dirty="0" smtClean="0">
                <a:cs typeface="Arial" pitchFamily="34" charset="0"/>
              </a:rPr>
              <a:t>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23850" y="820738"/>
            <a:ext cx="853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LEADER 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>
                <a:latin typeface="Arial" pitchFamily="34" charset="0"/>
                <a:cs typeface="Arial" pitchFamily="34" charset="0"/>
              </a:rPr>
              <a:t>Poddziałanie 2 - Realizacja operacji w ramach lokalnych strategii rozwoju (LSR) </a:t>
            </a:r>
          </a:p>
          <a:p>
            <a:endParaRPr lang="pl-PL" sz="2000" u="sng" dirty="0" smtClean="0"/>
          </a:p>
          <a:p>
            <a:r>
              <a:rPr lang="pl-PL" sz="2000" u="sng" dirty="0" smtClean="0"/>
              <a:t>Beneficjent (w zależności od zakresu operacji):</a:t>
            </a:r>
            <a:endParaRPr lang="pl-PL" sz="2000" dirty="0" smtClean="0"/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 osoba fizyczna,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 osoba prawna: gmina, powiat, kółka rolnicze, organizacje pozarządowe, </a:t>
            </a:r>
          </a:p>
          <a:p>
            <a:pPr lvl="0"/>
            <a:r>
              <a:rPr lang="pl-PL" sz="2000" dirty="0" smtClean="0"/>
              <a:t>   kościoły, związki wyznaniowe i inne,</a:t>
            </a:r>
          </a:p>
          <a:p>
            <a:pPr lvl="0">
              <a:buFont typeface="Arial" pitchFamily="34" charset="0"/>
              <a:buChar char="•"/>
            </a:pPr>
            <a:r>
              <a:rPr lang="pl-PL" sz="2000" dirty="0" smtClean="0"/>
              <a:t>  jednostka organizacyjna nieposiadająca osobowości prawnej, którym  </a:t>
            </a:r>
          </a:p>
          <a:p>
            <a:pPr lvl="0"/>
            <a:r>
              <a:rPr lang="pl-PL" sz="2000" dirty="0" smtClean="0"/>
              <a:t>   ustawy przyznają zdolność prawną.</a:t>
            </a:r>
          </a:p>
          <a:p>
            <a:pPr lvl="0"/>
            <a:endParaRPr lang="pl-PL" sz="2000" dirty="0" smtClean="0"/>
          </a:p>
          <a:p>
            <a:pPr algn="just"/>
            <a:r>
              <a:rPr lang="pl-PL" sz="2000" dirty="0" smtClean="0"/>
              <a:t>	W przypadku projektów grantowych beneficjentem jest LGD a realizatorami grantów mogą być również sformalizowane grupy nieposiadające osobowości prawnej, tj. np. koła gospodyń wiejskich. 	</a:t>
            </a:r>
            <a:r>
              <a:rPr lang="pl-PL" sz="2000" dirty="0" err="1" smtClean="0"/>
              <a:t>Grantobiorcami</a:t>
            </a:r>
            <a:r>
              <a:rPr lang="pl-PL" sz="2000" dirty="0" smtClean="0"/>
              <a:t> nie mogą być podmioty prowadzące działalność gospodarczą lub deklarujące jej podjęcie.</a:t>
            </a:r>
          </a:p>
        </p:txBody>
      </p:sp>
    </p:spTree>
    <p:extLst>
      <p:ext uri="{BB962C8B-B14F-4D97-AF65-F5344CB8AC3E}">
        <p14:creationId xmlns:p14="http://schemas.microsoft.com/office/powerpoint/2010/main" val="268691007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95536" y="698500"/>
            <a:ext cx="8280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LEADER 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>
                <a:latin typeface="Arial" pitchFamily="34" charset="0"/>
                <a:cs typeface="Arial" pitchFamily="34" charset="0"/>
              </a:rPr>
              <a:t>Poddziałanie 2 - Realizacja operacji w ramach lokalnych strategii rozwoju (LSR) 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u="sng" dirty="0" smtClean="0"/>
              <a:t>Wsparcie:</a:t>
            </a:r>
            <a:endParaRPr lang="pl-PL" sz="2000" dirty="0" smtClean="0"/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/>
              <a:t>  300 tys. zł - limit na operacje, z wyłączeniem operacji z zakresu rozpoczęcia działalności gospodarczej, tworzenia inkubatorów oraz operacji realizowanych przez jednostki sektora finansów publicznych,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/>
              <a:t>   500 tys. zł na utworzenie inkubatora przetwórstwa lokalnego,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/>
              <a:t>   100 tys. zł. na operację z zakresu rozpoczęcia działalności gospodarczej,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/>
              <a:t>   50 tys. zł kwoty pomocy na operację własną.</a:t>
            </a:r>
            <a:r>
              <a:rPr lang="pl-PL" dirty="0" smtClean="0"/>
              <a:t> </a:t>
            </a:r>
          </a:p>
          <a:p>
            <a:pPr lvl="0" algn="just">
              <a:buFont typeface="Arial" pitchFamily="34" charset="0"/>
              <a:buChar char="•"/>
            </a:pPr>
            <a:endParaRPr lang="pl-PL" dirty="0" smtClean="0"/>
          </a:p>
          <a:p>
            <a:pPr algn="ctr"/>
            <a:r>
              <a:rPr lang="pl-PL" sz="2000" dirty="0" smtClean="0"/>
              <a:t>Całkowita wartość operacji realizowanych poza projektem grantowym wynosi co najmniej 50 tys. zł. </a:t>
            </a:r>
          </a:p>
          <a:p>
            <a:pPr algn="ctr"/>
            <a:r>
              <a:rPr lang="pl-PL" sz="2000" dirty="0" smtClean="0"/>
              <a:t>Całkowita wartość grantu wynosi nie więcej niż 50 tys. zł.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12792441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23850" y="765175"/>
            <a:ext cx="851535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Arial" pitchFamily="34" charset="0"/>
                <a:cs typeface="Arial" pitchFamily="34" charset="0"/>
              </a:rPr>
              <a:t>LEADER </a:t>
            </a:r>
            <a:endParaRPr lang="pl-PL" sz="2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2000" b="1" dirty="0">
                <a:latin typeface="Arial" pitchFamily="34" charset="0"/>
                <a:cs typeface="Arial" pitchFamily="34" charset="0"/>
              </a:rPr>
              <a:t>Poddziałanie 3 - Wdrażanie projektów współpracy </a:t>
            </a:r>
          </a:p>
          <a:p>
            <a:endParaRPr lang="pl-PL" sz="2000" u="sng" dirty="0" smtClean="0"/>
          </a:p>
          <a:p>
            <a:r>
              <a:rPr lang="pl-PL" sz="2000" u="sng" dirty="0" smtClean="0"/>
              <a:t>Wsparcie:</a:t>
            </a:r>
            <a:r>
              <a:rPr lang="pl-PL" sz="2000" i="1" u="sng" dirty="0" smtClean="0"/>
              <a:t> </a:t>
            </a:r>
          </a:p>
          <a:p>
            <a:endParaRPr lang="pl-PL" sz="2000" dirty="0" smtClean="0"/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 całkowity planowany koszt jednego projektu </a:t>
            </a:r>
            <a:r>
              <a:rPr lang="pl-PL" sz="2000" dirty="0" err="1" smtClean="0"/>
              <a:t>międzyterytorialnego</a:t>
            </a:r>
            <a:r>
              <a:rPr lang="pl-PL" sz="2000" dirty="0" smtClean="0"/>
              <a:t> wynosi minimum 50 tys. zł,</a:t>
            </a:r>
          </a:p>
          <a:p>
            <a:pPr lvl="0" algn="ctr">
              <a:buFont typeface="Arial" pitchFamily="34" charset="0"/>
              <a:buChar char="•"/>
            </a:pPr>
            <a:r>
              <a:rPr lang="pl-PL" sz="2000" dirty="0" smtClean="0"/>
              <a:t>  limit pomocy na LGD: do 5% wsparcia kierowanego z Programu na daną LSR w ramach </a:t>
            </a:r>
            <a:r>
              <a:rPr lang="pl-PL" sz="2000" dirty="0" err="1" smtClean="0"/>
              <a:t>poddziałań</a:t>
            </a:r>
            <a:r>
              <a:rPr lang="pl-PL" sz="2000" dirty="0" smtClean="0"/>
              <a:t> „Wsparcie na wdrażanie operacji…”, oraz „Wsparcie na rzecz kosztów bieżących…”.</a:t>
            </a:r>
          </a:p>
          <a:p>
            <a:endParaRPr lang="pl-PL" sz="2000" u="sng" dirty="0" smtClean="0"/>
          </a:p>
          <a:p>
            <a:r>
              <a:rPr lang="pl-PL" sz="2000" u="sng" dirty="0" smtClean="0"/>
              <a:t>Beneficjent:</a:t>
            </a:r>
          </a:p>
          <a:p>
            <a:endParaRPr lang="pl-PL" sz="2000" dirty="0" smtClean="0"/>
          </a:p>
          <a:p>
            <a:pPr algn="ctr"/>
            <a:r>
              <a:rPr lang="pl-PL" sz="2000" dirty="0" smtClean="0"/>
              <a:t>LGD, których LSR zostały wybrane do realizacji i finansowania ze środków Programu.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02750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323850" y="765175"/>
            <a:ext cx="851535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latin typeface="Arial" pitchFamily="34" charset="0"/>
                <a:cs typeface="Arial" pitchFamily="34" charset="0"/>
              </a:rPr>
              <a:t>LEADER </a:t>
            </a:r>
            <a:endParaRPr lang="pl-PL" sz="2200" b="1" dirty="0">
              <a:latin typeface="Arial" pitchFamily="34" charset="0"/>
              <a:cs typeface="Arial" pitchFamily="34" charset="0"/>
            </a:endParaRPr>
          </a:p>
          <a:p>
            <a:r>
              <a:rPr lang="pl-PL" sz="2000" b="1" dirty="0" err="1" smtClean="0"/>
              <a:t>Poddziałanie</a:t>
            </a:r>
            <a:r>
              <a:rPr lang="pl-PL" sz="2000" b="1" dirty="0" smtClean="0"/>
              <a:t> 4 - Wsparcie na rzecz kosztów bieżących i aktywizacji</a:t>
            </a:r>
            <a:r>
              <a:rPr lang="pl-PL" sz="2000" dirty="0" smtClean="0"/>
              <a:t>.</a:t>
            </a:r>
          </a:p>
          <a:p>
            <a:endParaRPr lang="pl-PL" sz="2000" dirty="0" smtClean="0"/>
          </a:p>
          <a:p>
            <a:pPr algn="just"/>
            <a:r>
              <a:rPr lang="pl-PL" sz="2000" dirty="0" smtClean="0"/>
              <a:t>Wsparcie bieżącego funkcjonowania LGD zapewniające sprawną i efektywną pracę LGD, w tym sprawne funkcjonowanie biura LGD oraz doskonalenie zawodowe osób uczestniczących w realizacji LSR.</a:t>
            </a:r>
          </a:p>
          <a:p>
            <a:endParaRPr lang="pl-PL" sz="2000" dirty="0" smtClean="0"/>
          </a:p>
          <a:p>
            <a:pPr algn="just"/>
            <a:endParaRPr lang="pl-PL" sz="2000" dirty="0" smtClean="0"/>
          </a:p>
          <a:p>
            <a:r>
              <a:rPr lang="pl-PL" sz="2000" u="sng" dirty="0" smtClean="0"/>
              <a:t>Beneficjent:</a:t>
            </a:r>
            <a:endParaRPr lang="pl-PL" sz="2000" dirty="0" smtClean="0"/>
          </a:p>
          <a:p>
            <a:pPr lvl="0"/>
            <a:r>
              <a:rPr lang="pl-PL" sz="2000" dirty="0" smtClean="0"/>
              <a:t>LGD, których LSR zostały wybrane do realizacji i finansowania ze środków Programu.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6027506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467544" y="917912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latin typeface="Arial" pitchFamily="34" charset="0"/>
                <a:cs typeface="Arial" pitchFamily="34" charset="0"/>
              </a:rPr>
              <a:t>Łączne środki publiczne przeznaczone na realizację Programu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Rozwoju </a:t>
            </a:r>
            <a:r>
              <a:rPr lang="pl-PL" sz="3200" dirty="0">
                <a:latin typeface="Arial" pitchFamily="34" charset="0"/>
                <a:cs typeface="Arial" pitchFamily="34" charset="0"/>
              </a:rPr>
              <a:t>Obszarów Wiejskich na lata 2014-2020 wyniosą 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b="1" dirty="0" smtClean="0">
                <a:latin typeface="Arial" pitchFamily="34" charset="0"/>
                <a:cs typeface="Arial" pitchFamily="34" charset="0"/>
              </a:rPr>
              <a:t>13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513 295 000 euro </a:t>
            </a:r>
            <a:r>
              <a:rPr lang="pl-PL" sz="3200" dirty="0">
                <a:latin typeface="Arial" pitchFamily="34" charset="0"/>
                <a:cs typeface="Arial" pitchFamily="34" charset="0"/>
              </a:rPr>
              <a:t>z czego: </a:t>
            </a:r>
            <a:endParaRPr lang="pl-PL" sz="32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200" dirty="0">
                <a:latin typeface="Arial" pitchFamily="34" charset="0"/>
                <a:cs typeface="Arial" pitchFamily="34" charset="0"/>
              </a:rPr>
              <a:t>●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8 598 280 814 euro </a:t>
            </a:r>
            <a:r>
              <a:rPr lang="pl-PL" sz="3200" dirty="0">
                <a:latin typeface="Arial" pitchFamily="34" charset="0"/>
                <a:cs typeface="Arial" pitchFamily="34" charset="0"/>
              </a:rPr>
              <a:t>będą to środki UE (EFRROW) </a:t>
            </a:r>
          </a:p>
          <a:p>
            <a:pPr algn="ctr"/>
            <a:r>
              <a:rPr lang="pl-PL" sz="3200" dirty="0">
                <a:latin typeface="Arial" pitchFamily="34" charset="0"/>
                <a:cs typeface="Arial" pitchFamily="34" charset="0"/>
              </a:rPr>
              <a:t>● 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4 915 014 186 euro </a:t>
            </a:r>
            <a:r>
              <a:rPr lang="pl-PL" sz="3200" dirty="0">
                <a:latin typeface="Arial" pitchFamily="34" charset="0"/>
                <a:cs typeface="Arial" pitchFamily="34" charset="0"/>
              </a:rPr>
              <a:t>wyniesie wkład krajowy</a:t>
            </a:r>
            <a:r>
              <a:rPr lang="pl-PL" sz="32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l-PL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sp>
        <p:nvSpPr>
          <p:cNvPr id="2068" name="Text Box 22"/>
          <p:cNvSpPr txBox="1">
            <a:spLocks noChangeArrowheads="1"/>
          </p:cNvSpPr>
          <p:nvPr/>
        </p:nvSpPr>
        <p:spPr bwMode="auto">
          <a:xfrm>
            <a:off x="3214688" y="6572250"/>
            <a:ext cx="25336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algn="ctr">
              <a:spcBef>
                <a:spcPct val="50000"/>
              </a:spcBef>
            </a:pPr>
            <a:endParaRPr lang="pl-PL" sz="12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1200852" y="2710433"/>
            <a:ext cx="6803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0" b="1" i="1" dirty="0" smtClean="0">
                <a:solidFill>
                  <a:srgbClr val="C00000"/>
                </a:solidFill>
                <a:latin typeface="+mj-lt"/>
              </a:rPr>
              <a:t>DZIĘKUJĘ ZA UWAGĘ</a:t>
            </a:r>
            <a:endParaRPr lang="pl-PL" sz="60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51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/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23528" y="836712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PODSTAWA PRAWNA - Przepisy krajowe</a:t>
            </a:r>
          </a:p>
          <a:p>
            <a:pPr marL="45720" indent="0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2800" b="1" dirty="0" smtClean="0">
              <a:latin typeface="+mn-lt"/>
            </a:endParaRPr>
          </a:p>
          <a:p>
            <a:pPr marL="45720" indent="0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2800" b="1" dirty="0" smtClean="0">
              <a:latin typeface="+mn-lt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sz="2000" dirty="0" smtClean="0"/>
              <a:t>Ustawa o wspieraniu rozwoju obszarów wiejskich z udziałem środków Europejskiego Funduszu Rolnego na rzecz Rozwoju Obszarów Wiejskich w ramach Programu Rozwoju Obszarów Wiejskich na lata </a:t>
            </a:r>
            <a:r>
              <a:rPr lang="pl-PL" sz="2000" dirty="0" smtClean="0"/>
              <a:t>2014–2020.</a:t>
            </a:r>
            <a:endParaRPr lang="pl-PL" sz="2000" dirty="0" smtClean="0"/>
          </a:p>
          <a:p>
            <a:pPr lvl="0" algn="just"/>
            <a:endParaRPr lang="pl-PL" sz="2000" dirty="0" smtClean="0"/>
          </a:p>
          <a:p>
            <a:pPr marL="457200" lvl="0" indent="-457200" algn="just">
              <a:buAutoNum type="arabicPeriod" startAt="2"/>
            </a:pPr>
            <a:r>
              <a:rPr lang="pl-PL" sz="2000" dirty="0" smtClean="0"/>
              <a:t>Ustawa o rozwoju lokalnym kierowanym przez społeczność </a:t>
            </a:r>
            <a:r>
              <a:rPr lang="pl-PL" sz="2000" dirty="0" smtClean="0"/>
              <a:t>.</a:t>
            </a:r>
            <a:endParaRPr lang="pl-PL" sz="2000" dirty="0" smtClean="0"/>
          </a:p>
          <a:p>
            <a:pPr marL="457200" lvl="0" indent="-457200" algn="just">
              <a:buAutoNum type="arabicPeriod" startAt="2"/>
            </a:pPr>
            <a:endParaRPr lang="pl-PL" sz="2000" dirty="0" smtClean="0"/>
          </a:p>
          <a:p>
            <a:pPr marL="457200" indent="-457200" algn="just">
              <a:buFontTx/>
              <a:buAutoNum type="arabicPeriod" startAt="2"/>
            </a:pPr>
            <a:r>
              <a:rPr lang="pl-PL" sz="2000" dirty="0" smtClean="0"/>
              <a:t>Rozporządzenia wykonawcze.</a:t>
            </a:r>
          </a:p>
          <a:p>
            <a:pPr marL="457200" lvl="0" indent="-457200" algn="ctr">
              <a:buAutoNum type="arabicPeriod" startAt="2"/>
            </a:pPr>
            <a:endParaRPr lang="pl-PL" sz="2400" dirty="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5722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51520" y="1052736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/>
            <a:endParaRPr lang="pl-PL" sz="24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pl-PL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323528" y="836712"/>
            <a:ext cx="83529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28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Ustawa o wspieraniu rozwoju obszarów wiejskich z udziałem środków Europejskiego Funduszu Rolnego na rzecz Rozwoju Obszarów Wiejskich w ramach Programu Rozwoju Obszarów Wiejskich na lata 2014–2020 określa:</a:t>
            </a:r>
          </a:p>
          <a:p>
            <a:pPr algn="ctr">
              <a:defRPr/>
            </a:pPr>
            <a:endParaRPr lang="pl-PL" sz="24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tryb opracowywania i przyjmowania zmian programu;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zadania oraz właściwości organów i jednostek organizacyjnych;</a:t>
            </a:r>
          </a:p>
          <a:p>
            <a:pPr>
              <a:lnSpc>
                <a:spcPct val="150000"/>
              </a:lnSpc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-  warunki i tryb przyznawania, wypłaty i zwracania pomocy finansowej;</a:t>
            </a:r>
          </a:p>
          <a:p>
            <a:pPr marL="177800" indent="-177800">
              <a:lnSpc>
                <a:spcPct val="150000"/>
              </a:lnSpc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-  zasady doradzania podmiotom ubiegającym się o przyznanie pomocy oraz beneficjentom PROW 2014-2020;</a:t>
            </a:r>
          </a:p>
          <a:p>
            <a:pPr>
              <a:lnSpc>
                <a:spcPct val="150000"/>
              </a:lnSpc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-  podmioty i zasady funkcjonowania Krajowej Sieci Obszarów Wiejskich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(KSOW)</a:t>
            </a:r>
          </a:p>
          <a:p>
            <a:pPr marL="45720" indent="0" algn="just" eaLnBrk="1" fontAlgn="auto" hangingPunct="1">
              <a:spcAft>
                <a:spcPts val="0"/>
              </a:spcAft>
              <a:buFont typeface="Corbel" pitchFamily="34" charset="0"/>
              <a:buNone/>
              <a:defRPr/>
            </a:pPr>
            <a:endParaRPr lang="pl-PL" sz="2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467544" y="1052736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 smtClean="0"/>
          </a:p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Dnia12 grudnia 2014 r. Komisja Europejska zatwierdziła Program Rozwoju Obszarów Wiejskich na lata 2014–2020. </a:t>
            </a:r>
          </a:p>
          <a:p>
            <a:pPr algn="ctr"/>
            <a:endParaRPr lang="pl-PL" sz="2400" dirty="0" smtClean="0"/>
          </a:p>
          <a:p>
            <a:pPr algn="ctr"/>
            <a:endParaRPr lang="pl-PL" sz="2400" dirty="0" smtClean="0"/>
          </a:p>
          <a:p>
            <a:pPr algn="ctr"/>
            <a:r>
              <a:rPr lang="pl-PL" sz="2400" dirty="0" smtClean="0"/>
              <a:t>Głównym celem Programu Rozwoju Obszarów Wiejskich na lata 2014-2020 (PROW 2014-2020) będzie </a:t>
            </a:r>
          </a:p>
          <a:p>
            <a:pPr algn="ctr"/>
            <a:r>
              <a:rPr lang="pl-PL" sz="2400" u="sng" dirty="0" smtClean="0"/>
              <a:t>wzrost konkurencyjności rolnictwa z uwzględnieniem celów środowiskowych.</a:t>
            </a:r>
            <a:endParaRPr lang="pl-PL" sz="2400" u="sng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ole tekstowe 23"/>
          <p:cNvSpPr txBox="1"/>
          <p:nvPr/>
        </p:nvSpPr>
        <p:spPr>
          <a:xfrm>
            <a:off x="467544" y="1484784"/>
            <a:ext cx="820891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800" dirty="0" smtClean="0">
                <a:latin typeface="+mn-lt"/>
              </a:rPr>
              <a:t>Z 14 działań PROW 2014-2020 samorząd województwa będzie wykonywał zadania </a:t>
            </a:r>
            <a:r>
              <a:rPr lang="pl-PL" sz="2800" dirty="0">
                <a:latin typeface="+mn-lt"/>
              </a:rPr>
              <a:t>agencji płatniczej związane z przyznawaniem, </a:t>
            </a:r>
            <a:r>
              <a:rPr lang="pl-PL" sz="2800" dirty="0" smtClean="0">
                <a:latin typeface="+mn-lt"/>
              </a:rPr>
              <a:t>wypłatą oraz zwrotem pomocy jako podmiot wdrażający.</a:t>
            </a:r>
          </a:p>
          <a:p>
            <a:pPr lvl="0" algn="just"/>
            <a:r>
              <a:rPr lang="pl-PL" sz="2800" dirty="0" smtClean="0">
                <a:latin typeface="+mn-lt"/>
              </a:rPr>
              <a:t>Następujące działania zostały delegowane samorządowi województwa: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sz="2800" b="1" dirty="0" smtClean="0">
                <a:latin typeface="+mn-lt"/>
              </a:rPr>
              <a:t> podstawowe </a:t>
            </a:r>
            <a:r>
              <a:rPr lang="pl-PL" sz="2800" b="1" dirty="0">
                <a:latin typeface="+mn-lt"/>
              </a:rPr>
              <a:t>usługi i odnowa miejscowości na obszarach </a:t>
            </a:r>
            <a:r>
              <a:rPr lang="pl-PL" sz="2800" b="1" dirty="0" smtClean="0">
                <a:latin typeface="+mn-lt"/>
              </a:rPr>
              <a:t>wiejskich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sz="2800" b="1" dirty="0" smtClean="0">
                <a:latin typeface="+mn-lt"/>
              </a:rPr>
              <a:t> LEADER</a:t>
            </a:r>
          </a:p>
          <a:p>
            <a:pPr lvl="1" algn="just">
              <a:buFont typeface="Wingdings" pitchFamily="2" charset="2"/>
              <a:buChar char="Ø"/>
            </a:pPr>
            <a:r>
              <a:rPr lang="pl-PL" sz="2800" b="1" dirty="0" smtClean="0">
                <a:latin typeface="+mn-lt"/>
              </a:rPr>
              <a:t> </a:t>
            </a:r>
            <a:r>
              <a:rPr lang="pl-PL" sz="2800" b="1" dirty="0" err="1" smtClean="0">
                <a:latin typeface="+mn-lt"/>
              </a:rPr>
              <a:t>Poddziałanie</a:t>
            </a:r>
            <a:r>
              <a:rPr lang="pl-PL" sz="2800" b="1" dirty="0" smtClean="0">
                <a:latin typeface="+mn-lt"/>
              </a:rPr>
              <a:t> – scalanie gruntów</a:t>
            </a:r>
            <a:endParaRPr lang="pl-PL" sz="2800" b="1" dirty="0">
              <a:latin typeface="+mn-lt"/>
            </a:endParaRPr>
          </a:p>
          <a:p>
            <a:r>
              <a:rPr lang="pl-PL" dirty="0" smtClean="0"/>
              <a:t>  </a:t>
            </a:r>
            <a:endParaRPr lang="pl-PL" dirty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304800" y="2209800"/>
            <a:ext cx="8534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526802" y="904875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err="1">
                <a:latin typeface="+mn-lt"/>
              </a:rPr>
              <a:t>Poddziałanie</a:t>
            </a:r>
            <a:r>
              <a:rPr lang="pl-PL" sz="2400" b="1" dirty="0">
                <a:latin typeface="+mn-lt"/>
              </a:rPr>
              <a:t> 3 - Scalanie gruntów 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Dla zachowania i wzrostu konkurencyjności polskiego sektora rolnego niezbędne są działania na rzecz poprawy struktury obszarowej gospodarstw poprzez udzielanie pomocy na scalenia gruntów rolnych i leśnych. </a:t>
            </a:r>
          </a:p>
          <a:p>
            <a:pPr algn="just">
              <a:defRPr/>
            </a:pPr>
            <a:endParaRPr lang="pl-PL" altLang="pl-PL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Zakres wsparcia: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Koszty opracowania projektu scalenia (dokumentacji geodezyjno-prawnej);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Koszty zagospodarowania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poscaleniowego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związanego z organizacją rolniczej przestrzeni produkcyjnej;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koszty ogólne. </a:t>
            </a:r>
          </a:p>
          <a:p>
            <a:pPr marL="0" indent="0" algn="just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defRPr/>
            </a:pPr>
            <a:r>
              <a:rPr lang="pl-PL" b="1" u="sng" dirty="0" smtClean="0">
                <a:latin typeface="Arial" pitchFamily="34" charset="0"/>
                <a:cs typeface="Arial" pitchFamily="34" charset="0"/>
              </a:rPr>
              <a:t>Wsparcie</a:t>
            </a:r>
            <a:r>
              <a:rPr lang="pl-PL" b="1" u="sng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– do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100% kosztów kwalifikowalnych operacji. </a:t>
            </a:r>
          </a:p>
          <a:p>
            <a:pPr algn="just"/>
            <a:endParaRPr lang="pl-PL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Beneficjent</a:t>
            </a:r>
            <a:r>
              <a:rPr lang="pl-PL" u="sng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– Starosta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51520" y="793462"/>
            <a:ext cx="864096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200" b="1" dirty="0" smtClean="0">
                <a:latin typeface="+mn-lt"/>
              </a:rPr>
              <a:t>Podstawowe </a:t>
            </a:r>
            <a:r>
              <a:rPr lang="pl-PL" sz="2200" b="1" dirty="0">
                <a:latin typeface="+mn-lt"/>
              </a:rPr>
              <a:t>usługi i odnowa miejscowości na obszarach wiejskich </a:t>
            </a:r>
          </a:p>
          <a:p>
            <a:pPr algn="just"/>
            <a:r>
              <a:rPr lang="pl-PL" u="sng" dirty="0" smtClean="0">
                <a:latin typeface="Arial" pitchFamily="34" charset="0"/>
                <a:cs typeface="Arial" pitchFamily="34" charset="0"/>
              </a:rPr>
              <a:t>Poddziałanie1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związane z tworzeniem, ulepszaniem lub rozbudową wszystkich rodzajów małej infrastruktury, w tym inwestycje w energię odnawialną i w oszczędzanie energii- </a:t>
            </a:r>
            <a:r>
              <a:rPr lang="pl-PL" altLang="pl-PL" sz="2000" b="1" dirty="0" smtClean="0">
                <a:latin typeface="Arial" pitchFamily="34" charset="0"/>
                <a:cs typeface="Arial" pitchFamily="34" charset="0"/>
              </a:rPr>
              <a:t>(Gospodarka wodno-ściekowa).</a:t>
            </a:r>
            <a:endParaRPr lang="pl-PL" sz="20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endParaRPr lang="pl-PL" altLang="pl-PL" sz="2000" b="1" u="sng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pl-PL" altLang="pl-PL" b="1" u="sng" dirty="0" smtClean="0">
                <a:latin typeface="Arial" pitchFamily="34" charset="0"/>
                <a:cs typeface="Arial" pitchFamily="34" charset="0"/>
              </a:rPr>
              <a:t>Zakres wsparcia: </a:t>
            </a:r>
          </a:p>
          <a:p>
            <a:pPr marL="457200" indent="-457200"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Budowa, przebudowa, modernizacja lub wyposażenie obiektów budowlanych służących do zaopatrzenia w wodę i odprowadzania ścieków. Zakup i montaż urządzeń kanalizacyjnych oraz urządzeń wodociągowych. Pomoc ma formę refundacji części kosztów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kwalifikowalnych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operacji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algn="just"/>
            <a:r>
              <a:rPr lang="pl-PL" b="1" u="sng" dirty="0" smtClean="0">
                <a:latin typeface="Arial" pitchFamily="34" charset="0"/>
                <a:cs typeface="Arial" pitchFamily="34" charset="0"/>
              </a:rPr>
              <a:t>Wsparcie: </a:t>
            </a:r>
          </a:p>
          <a:p>
            <a:pPr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−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do 2 mln zł na beneficjenta w okresie realizacji Programu. </a:t>
            </a:r>
          </a:p>
          <a:p>
            <a:pPr algn="just"/>
            <a:r>
              <a:rPr lang="pl-PL" b="1" u="sng" dirty="0" smtClean="0">
                <a:latin typeface="Arial" pitchFamily="34" charset="0"/>
                <a:cs typeface="Arial" pitchFamily="34" charset="0"/>
              </a:rPr>
              <a:t>Beneficjent: </a:t>
            </a:r>
          </a:p>
          <a:p>
            <a:pPr algn="just"/>
            <a:r>
              <a:rPr lang="pl-PL" sz="2400" dirty="0" smtClean="0">
                <a:latin typeface="Arial" pitchFamily="34" charset="0"/>
                <a:cs typeface="Arial" pitchFamily="34" charset="0"/>
              </a:rPr>
              <a:t>−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gmina; spółka, w której udziały ma wyłącznie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jst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; związek międzygminny.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6429375"/>
            <a:ext cx="8172400" cy="428625"/>
          </a:xfrm>
          <a:prstGeom prst="rect">
            <a:avLst/>
          </a:prstGeom>
          <a:solidFill>
            <a:srgbClr val="C514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1" name="Freeform 3"/>
          <p:cNvSpPr>
            <a:spLocks noEditPoints="1"/>
          </p:cNvSpPr>
          <p:nvPr/>
        </p:nvSpPr>
        <p:spPr bwMode="auto">
          <a:xfrm>
            <a:off x="323850" y="323850"/>
            <a:ext cx="2522538" cy="379413"/>
          </a:xfrm>
          <a:custGeom>
            <a:avLst/>
            <a:gdLst>
              <a:gd name="T0" fmla="*/ 2147483647 w 4766"/>
              <a:gd name="T1" fmla="*/ 2147483647 h 716"/>
              <a:gd name="T2" fmla="*/ 2147483647 w 4766"/>
              <a:gd name="T3" fmla="*/ 2147483647 h 716"/>
              <a:gd name="T4" fmla="*/ 2147483647 w 4766"/>
              <a:gd name="T5" fmla="*/ 2147483647 h 716"/>
              <a:gd name="T6" fmla="*/ 2147483647 w 4766"/>
              <a:gd name="T7" fmla="*/ 2147483647 h 716"/>
              <a:gd name="T8" fmla="*/ 2147483647 w 4766"/>
              <a:gd name="T9" fmla="*/ 2147483647 h 716"/>
              <a:gd name="T10" fmla="*/ 2147483647 w 4766"/>
              <a:gd name="T11" fmla="*/ 2147483647 h 716"/>
              <a:gd name="T12" fmla="*/ 2147483647 w 4766"/>
              <a:gd name="T13" fmla="*/ 2147483647 h 716"/>
              <a:gd name="T14" fmla="*/ 2147483647 w 4766"/>
              <a:gd name="T15" fmla="*/ 2147483647 h 716"/>
              <a:gd name="T16" fmla="*/ 2147483647 w 4766"/>
              <a:gd name="T17" fmla="*/ 2147483647 h 716"/>
              <a:gd name="T18" fmla="*/ 2147483647 w 4766"/>
              <a:gd name="T19" fmla="*/ 2147483647 h 716"/>
              <a:gd name="T20" fmla="*/ 2147483647 w 4766"/>
              <a:gd name="T21" fmla="*/ 2147483647 h 716"/>
              <a:gd name="T22" fmla="*/ 2147483647 w 4766"/>
              <a:gd name="T23" fmla="*/ 2147483647 h 716"/>
              <a:gd name="T24" fmla="*/ 2147483647 w 4766"/>
              <a:gd name="T25" fmla="*/ 2147483647 h 716"/>
              <a:gd name="T26" fmla="*/ 2147483647 w 4766"/>
              <a:gd name="T27" fmla="*/ 2147483647 h 716"/>
              <a:gd name="T28" fmla="*/ 2147483647 w 4766"/>
              <a:gd name="T29" fmla="*/ 2147483647 h 716"/>
              <a:gd name="T30" fmla="*/ 2147483647 w 4766"/>
              <a:gd name="T31" fmla="*/ 2147483647 h 716"/>
              <a:gd name="T32" fmla="*/ 2147483647 w 4766"/>
              <a:gd name="T33" fmla="*/ 2147483647 h 716"/>
              <a:gd name="T34" fmla="*/ 2147483647 w 4766"/>
              <a:gd name="T35" fmla="*/ 2147483647 h 716"/>
              <a:gd name="T36" fmla="*/ 2147483647 w 4766"/>
              <a:gd name="T37" fmla="*/ 2147483647 h 716"/>
              <a:gd name="T38" fmla="*/ 2147483647 w 4766"/>
              <a:gd name="T39" fmla="*/ 2147483647 h 716"/>
              <a:gd name="T40" fmla="*/ 2147483647 w 4766"/>
              <a:gd name="T41" fmla="*/ 2147483647 h 716"/>
              <a:gd name="T42" fmla="*/ 2147483647 w 4766"/>
              <a:gd name="T43" fmla="*/ 2147483647 h 716"/>
              <a:gd name="T44" fmla="*/ 2147483647 w 4766"/>
              <a:gd name="T45" fmla="*/ 2147483647 h 716"/>
              <a:gd name="T46" fmla="*/ 2147483647 w 4766"/>
              <a:gd name="T47" fmla="*/ 2147483647 h 716"/>
              <a:gd name="T48" fmla="*/ 2147483647 w 4766"/>
              <a:gd name="T49" fmla="*/ 2147483647 h 716"/>
              <a:gd name="T50" fmla="*/ 2147483647 w 4766"/>
              <a:gd name="T51" fmla="*/ 2147483647 h 716"/>
              <a:gd name="T52" fmla="*/ 2147483647 w 4766"/>
              <a:gd name="T53" fmla="*/ 2147483647 h 716"/>
              <a:gd name="T54" fmla="*/ 2147483647 w 4766"/>
              <a:gd name="T55" fmla="*/ 2147483647 h 716"/>
              <a:gd name="T56" fmla="*/ 2147483647 w 4766"/>
              <a:gd name="T57" fmla="*/ 2147483647 h 716"/>
              <a:gd name="T58" fmla="*/ 2147483647 w 4766"/>
              <a:gd name="T59" fmla="*/ 2147483647 h 716"/>
              <a:gd name="T60" fmla="*/ 2147483647 w 4766"/>
              <a:gd name="T61" fmla="*/ 2147483647 h 716"/>
              <a:gd name="T62" fmla="*/ 2147483647 w 4766"/>
              <a:gd name="T63" fmla="*/ 2147483647 h 716"/>
              <a:gd name="T64" fmla="*/ 2147483647 w 4766"/>
              <a:gd name="T65" fmla="*/ 2147483647 h 716"/>
              <a:gd name="T66" fmla="*/ 2147483647 w 4766"/>
              <a:gd name="T67" fmla="*/ 2147483647 h 716"/>
              <a:gd name="T68" fmla="*/ 2147483647 w 4766"/>
              <a:gd name="T69" fmla="*/ 2147483647 h 716"/>
              <a:gd name="T70" fmla="*/ 2147483647 w 4766"/>
              <a:gd name="T71" fmla="*/ 2147483647 h 716"/>
              <a:gd name="T72" fmla="*/ 2147483647 w 4766"/>
              <a:gd name="T73" fmla="*/ 2147483647 h 716"/>
              <a:gd name="T74" fmla="*/ 2147483647 w 4766"/>
              <a:gd name="T75" fmla="*/ 2147483647 h 716"/>
              <a:gd name="T76" fmla="*/ 2147483647 w 4766"/>
              <a:gd name="T77" fmla="*/ 2147483647 h 716"/>
              <a:gd name="T78" fmla="*/ 2147483647 w 4766"/>
              <a:gd name="T79" fmla="*/ 2147483647 h 716"/>
              <a:gd name="T80" fmla="*/ 2147483647 w 4766"/>
              <a:gd name="T81" fmla="*/ 2147483647 h 716"/>
              <a:gd name="T82" fmla="*/ 2147483647 w 4766"/>
              <a:gd name="T83" fmla="*/ 2147483647 h 716"/>
              <a:gd name="T84" fmla="*/ 2147483647 w 4766"/>
              <a:gd name="T85" fmla="*/ 2147483647 h 716"/>
              <a:gd name="T86" fmla="*/ 2147483647 w 4766"/>
              <a:gd name="T87" fmla="*/ 2147483647 h 716"/>
              <a:gd name="T88" fmla="*/ 2147483647 w 4766"/>
              <a:gd name="T89" fmla="*/ 2147483647 h 716"/>
              <a:gd name="T90" fmla="*/ 2147483647 w 4766"/>
              <a:gd name="T91" fmla="*/ 2147483647 h 716"/>
              <a:gd name="T92" fmla="*/ 2147483647 w 4766"/>
              <a:gd name="T93" fmla="*/ 2147483647 h 716"/>
              <a:gd name="T94" fmla="*/ 2147483647 w 4766"/>
              <a:gd name="T95" fmla="*/ 2147483647 h 716"/>
              <a:gd name="T96" fmla="*/ 2147483647 w 4766"/>
              <a:gd name="T97" fmla="*/ 2147483647 h 716"/>
              <a:gd name="T98" fmla="*/ 2147483647 w 4766"/>
              <a:gd name="T99" fmla="*/ 2147483647 h 716"/>
              <a:gd name="T100" fmla="*/ 2147483647 w 4766"/>
              <a:gd name="T101" fmla="*/ 2147483647 h 716"/>
              <a:gd name="T102" fmla="*/ 2147483647 w 4766"/>
              <a:gd name="T103" fmla="*/ 2147483647 h 716"/>
              <a:gd name="T104" fmla="*/ 2147483647 w 4766"/>
              <a:gd name="T105" fmla="*/ 2147483647 h 716"/>
              <a:gd name="T106" fmla="*/ 2147483647 w 4766"/>
              <a:gd name="T107" fmla="*/ 2147483647 h 716"/>
              <a:gd name="T108" fmla="*/ 2147483647 w 4766"/>
              <a:gd name="T109" fmla="*/ 2147483647 h 716"/>
              <a:gd name="T110" fmla="*/ 2147483647 w 4766"/>
              <a:gd name="T111" fmla="*/ 2147483647 h 716"/>
              <a:gd name="T112" fmla="*/ 2147483647 w 4766"/>
              <a:gd name="T113" fmla="*/ 2147483647 h 716"/>
              <a:gd name="T114" fmla="*/ 2147483647 w 4766"/>
              <a:gd name="T115" fmla="*/ 2147483647 h 716"/>
              <a:gd name="T116" fmla="*/ 2147483647 w 4766"/>
              <a:gd name="T117" fmla="*/ 2147483647 h 716"/>
              <a:gd name="T118" fmla="*/ 2147483647 w 4766"/>
              <a:gd name="T119" fmla="*/ 2147483647 h 716"/>
              <a:gd name="T120" fmla="*/ 2147483647 w 4766"/>
              <a:gd name="T121" fmla="*/ 2147483647 h 71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66"/>
              <a:gd name="T184" fmla="*/ 0 h 716"/>
              <a:gd name="T185" fmla="*/ 4766 w 4766"/>
              <a:gd name="T186" fmla="*/ 716 h 71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66" h="716">
                <a:moveTo>
                  <a:pt x="762" y="422"/>
                </a:moveTo>
                <a:lnTo>
                  <a:pt x="773" y="402"/>
                </a:lnTo>
                <a:lnTo>
                  <a:pt x="783" y="383"/>
                </a:lnTo>
                <a:lnTo>
                  <a:pt x="792" y="362"/>
                </a:lnTo>
                <a:lnTo>
                  <a:pt x="801" y="342"/>
                </a:lnTo>
                <a:lnTo>
                  <a:pt x="806" y="327"/>
                </a:lnTo>
                <a:lnTo>
                  <a:pt x="810" y="311"/>
                </a:lnTo>
                <a:lnTo>
                  <a:pt x="816" y="294"/>
                </a:lnTo>
                <a:lnTo>
                  <a:pt x="819" y="278"/>
                </a:lnTo>
                <a:lnTo>
                  <a:pt x="822" y="261"/>
                </a:lnTo>
                <a:lnTo>
                  <a:pt x="824" y="243"/>
                </a:lnTo>
                <a:lnTo>
                  <a:pt x="827" y="225"/>
                </a:lnTo>
                <a:lnTo>
                  <a:pt x="827" y="208"/>
                </a:lnTo>
                <a:lnTo>
                  <a:pt x="827" y="191"/>
                </a:lnTo>
                <a:lnTo>
                  <a:pt x="825" y="173"/>
                </a:lnTo>
                <a:lnTo>
                  <a:pt x="822" y="156"/>
                </a:lnTo>
                <a:lnTo>
                  <a:pt x="819" y="139"/>
                </a:lnTo>
                <a:lnTo>
                  <a:pt x="814" y="123"/>
                </a:lnTo>
                <a:lnTo>
                  <a:pt x="807" y="108"/>
                </a:lnTo>
                <a:lnTo>
                  <a:pt x="800" y="92"/>
                </a:lnTo>
                <a:lnTo>
                  <a:pt x="791" y="78"/>
                </a:lnTo>
                <a:lnTo>
                  <a:pt x="784" y="71"/>
                </a:lnTo>
                <a:lnTo>
                  <a:pt x="778" y="64"/>
                </a:lnTo>
                <a:lnTo>
                  <a:pt x="771" y="57"/>
                </a:lnTo>
                <a:lnTo>
                  <a:pt x="764" y="51"/>
                </a:lnTo>
                <a:lnTo>
                  <a:pt x="748" y="39"/>
                </a:lnTo>
                <a:lnTo>
                  <a:pt x="729" y="29"/>
                </a:lnTo>
                <a:lnTo>
                  <a:pt x="710" y="19"/>
                </a:lnTo>
                <a:lnTo>
                  <a:pt x="690" y="11"/>
                </a:lnTo>
                <a:lnTo>
                  <a:pt x="671" y="6"/>
                </a:lnTo>
                <a:lnTo>
                  <a:pt x="652" y="2"/>
                </a:lnTo>
                <a:lnTo>
                  <a:pt x="640" y="1"/>
                </a:lnTo>
                <a:lnTo>
                  <a:pt x="627" y="0"/>
                </a:lnTo>
                <a:lnTo>
                  <a:pt x="614" y="0"/>
                </a:lnTo>
                <a:lnTo>
                  <a:pt x="601" y="1"/>
                </a:lnTo>
                <a:lnTo>
                  <a:pt x="588" y="2"/>
                </a:lnTo>
                <a:lnTo>
                  <a:pt x="575" y="3"/>
                </a:lnTo>
                <a:lnTo>
                  <a:pt x="562" y="6"/>
                </a:lnTo>
                <a:lnTo>
                  <a:pt x="550" y="9"/>
                </a:lnTo>
                <a:lnTo>
                  <a:pt x="537" y="14"/>
                </a:lnTo>
                <a:lnTo>
                  <a:pt x="525" y="18"/>
                </a:lnTo>
                <a:lnTo>
                  <a:pt x="514" y="23"/>
                </a:lnTo>
                <a:lnTo>
                  <a:pt x="503" y="30"/>
                </a:lnTo>
                <a:lnTo>
                  <a:pt x="492" y="36"/>
                </a:lnTo>
                <a:lnTo>
                  <a:pt x="482" y="44"/>
                </a:lnTo>
                <a:lnTo>
                  <a:pt x="472" y="51"/>
                </a:lnTo>
                <a:lnTo>
                  <a:pt x="464" y="60"/>
                </a:lnTo>
                <a:lnTo>
                  <a:pt x="454" y="70"/>
                </a:lnTo>
                <a:lnTo>
                  <a:pt x="444" y="78"/>
                </a:lnTo>
                <a:lnTo>
                  <a:pt x="436" y="85"/>
                </a:lnTo>
                <a:lnTo>
                  <a:pt x="427" y="90"/>
                </a:lnTo>
                <a:lnTo>
                  <a:pt x="419" y="93"/>
                </a:lnTo>
                <a:lnTo>
                  <a:pt x="411" y="97"/>
                </a:lnTo>
                <a:lnTo>
                  <a:pt x="403" y="98"/>
                </a:lnTo>
                <a:lnTo>
                  <a:pt x="396" y="99"/>
                </a:lnTo>
                <a:lnTo>
                  <a:pt x="389" y="97"/>
                </a:lnTo>
                <a:lnTo>
                  <a:pt x="381" y="92"/>
                </a:lnTo>
                <a:lnTo>
                  <a:pt x="371" y="85"/>
                </a:lnTo>
                <a:lnTo>
                  <a:pt x="360" y="76"/>
                </a:lnTo>
                <a:lnTo>
                  <a:pt x="339" y="59"/>
                </a:lnTo>
                <a:lnTo>
                  <a:pt x="324" y="47"/>
                </a:lnTo>
                <a:lnTo>
                  <a:pt x="307" y="37"/>
                </a:lnTo>
                <a:lnTo>
                  <a:pt x="290" y="29"/>
                </a:lnTo>
                <a:lnTo>
                  <a:pt x="271" y="21"/>
                </a:lnTo>
                <a:lnTo>
                  <a:pt x="252" y="15"/>
                </a:lnTo>
                <a:lnTo>
                  <a:pt x="233" y="11"/>
                </a:lnTo>
                <a:lnTo>
                  <a:pt x="214" y="9"/>
                </a:lnTo>
                <a:lnTo>
                  <a:pt x="196" y="8"/>
                </a:lnTo>
                <a:lnTo>
                  <a:pt x="180" y="9"/>
                </a:lnTo>
                <a:lnTo>
                  <a:pt x="163" y="11"/>
                </a:lnTo>
                <a:lnTo>
                  <a:pt x="147" y="15"/>
                </a:lnTo>
                <a:lnTo>
                  <a:pt x="133" y="19"/>
                </a:lnTo>
                <a:lnTo>
                  <a:pt x="119" y="25"/>
                </a:lnTo>
                <a:lnTo>
                  <a:pt x="106" y="32"/>
                </a:lnTo>
                <a:lnTo>
                  <a:pt x="93" y="41"/>
                </a:lnTo>
                <a:lnTo>
                  <a:pt x="81" y="50"/>
                </a:lnTo>
                <a:lnTo>
                  <a:pt x="71" y="60"/>
                </a:lnTo>
                <a:lnTo>
                  <a:pt x="61" y="71"/>
                </a:lnTo>
                <a:lnTo>
                  <a:pt x="51" y="83"/>
                </a:lnTo>
                <a:lnTo>
                  <a:pt x="42" y="96"/>
                </a:lnTo>
                <a:lnTo>
                  <a:pt x="35" y="109"/>
                </a:lnTo>
                <a:lnTo>
                  <a:pt x="28" y="123"/>
                </a:lnTo>
                <a:lnTo>
                  <a:pt x="22" y="137"/>
                </a:lnTo>
                <a:lnTo>
                  <a:pt x="17" y="152"/>
                </a:lnTo>
                <a:lnTo>
                  <a:pt x="12" y="167"/>
                </a:lnTo>
                <a:lnTo>
                  <a:pt x="8" y="183"/>
                </a:lnTo>
                <a:lnTo>
                  <a:pt x="5" y="198"/>
                </a:lnTo>
                <a:lnTo>
                  <a:pt x="3" y="214"/>
                </a:lnTo>
                <a:lnTo>
                  <a:pt x="1" y="231"/>
                </a:lnTo>
                <a:lnTo>
                  <a:pt x="0" y="248"/>
                </a:lnTo>
                <a:lnTo>
                  <a:pt x="0" y="264"/>
                </a:lnTo>
                <a:lnTo>
                  <a:pt x="1" y="280"/>
                </a:lnTo>
                <a:lnTo>
                  <a:pt x="3" y="297"/>
                </a:lnTo>
                <a:lnTo>
                  <a:pt x="5" y="313"/>
                </a:lnTo>
                <a:lnTo>
                  <a:pt x="8" y="328"/>
                </a:lnTo>
                <a:lnTo>
                  <a:pt x="12" y="343"/>
                </a:lnTo>
                <a:lnTo>
                  <a:pt x="18" y="358"/>
                </a:lnTo>
                <a:lnTo>
                  <a:pt x="23" y="373"/>
                </a:lnTo>
                <a:lnTo>
                  <a:pt x="32" y="391"/>
                </a:lnTo>
                <a:lnTo>
                  <a:pt x="41" y="408"/>
                </a:lnTo>
                <a:lnTo>
                  <a:pt x="52" y="425"/>
                </a:lnTo>
                <a:lnTo>
                  <a:pt x="65" y="443"/>
                </a:lnTo>
                <a:lnTo>
                  <a:pt x="79" y="463"/>
                </a:lnTo>
                <a:lnTo>
                  <a:pt x="93" y="481"/>
                </a:lnTo>
                <a:lnTo>
                  <a:pt x="108" y="500"/>
                </a:lnTo>
                <a:lnTo>
                  <a:pt x="125" y="518"/>
                </a:lnTo>
                <a:lnTo>
                  <a:pt x="141" y="536"/>
                </a:lnTo>
                <a:lnTo>
                  <a:pt x="157" y="554"/>
                </a:lnTo>
                <a:lnTo>
                  <a:pt x="173" y="570"/>
                </a:lnTo>
                <a:lnTo>
                  <a:pt x="189" y="585"/>
                </a:lnTo>
                <a:lnTo>
                  <a:pt x="204" y="599"/>
                </a:lnTo>
                <a:lnTo>
                  <a:pt x="219" y="612"/>
                </a:lnTo>
                <a:lnTo>
                  <a:pt x="233" y="623"/>
                </a:lnTo>
                <a:lnTo>
                  <a:pt x="249" y="635"/>
                </a:lnTo>
                <a:lnTo>
                  <a:pt x="273" y="652"/>
                </a:lnTo>
                <a:lnTo>
                  <a:pt x="303" y="671"/>
                </a:lnTo>
                <a:lnTo>
                  <a:pt x="335" y="691"/>
                </a:lnTo>
                <a:lnTo>
                  <a:pt x="351" y="700"/>
                </a:lnTo>
                <a:lnTo>
                  <a:pt x="368" y="706"/>
                </a:lnTo>
                <a:lnTo>
                  <a:pt x="383" y="711"/>
                </a:lnTo>
                <a:lnTo>
                  <a:pt x="397" y="715"/>
                </a:lnTo>
                <a:lnTo>
                  <a:pt x="403" y="716"/>
                </a:lnTo>
                <a:lnTo>
                  <a:pt x="410" y="716"/>
                </a:lnTo>
                <a:lnTo>
                  <a:pt x="415" y="715"/>
                </a:lnTo>
                <a:lnTo>
                  <a:pt x="420" y="712"/>
                </a:lnTo>
                <a:lnTo>
                  <a:pt x="426" y="710"/>
                </a:lnTo>
                <a:lnTo>
                  <a:pt x="430" y="707"/>
                </a:lnTo>
                <a:lnTo>
                  <a:pt x="433" y="704"/>
                </a:lnTo>
                <a:lnTo>
                  <a:pt x="437" y="698"/>
                </a:lnTo>
                <a:lnTo>
                  <a:pt x="440" y="690"/>
                </a:lnTo>
                <a:lnTo>
                  <a:pt x="441" y="682"/>
                </a:lnTo>
                <a:lnTo>
                  <a:pt x="440" y="674"/>
                </a:lnTo>
                <a:lnTo>
                  <a:pt x="438" y="666"/>
                </a:lnTo>
                <a:lnTo>
                  <a:pt x="433" y="658"/>
                </a:lnTo>
                <a:lnTo>
                  <a:pt x="428" y="650"/>
                </a:lnTo>
                <a:lnTo>
                  <a:pt x="422" y="642"/>
                </a:lnTo>
                <a:lnTo>
                  <a:pt x="415" y="635"/>
                </a:lnTo>
                <a:lnTo>
                  <a:pt x="383" y="609"/>
                </a:lnTo>
                <a:lnTo>
                  <a:pt x="356" y="588"/>
                </a:lnTo>
                <a:lnTo>
                  <a:pt x="338" y="574"/>
                </a:lnTo>
                <a:lnTo>
                  <a:pt x="321" y="559"/>
                </a:lnTo>
                <a:lnTo>
                  <a:pt x="304" y="543"/>
                </a:lnTo>
                <a:lnTo>
                  <a:pt x="288" y="527"/>
                </a:lnTo>
                <a:lnTo>
                  <a:pt x="271" y="509"/>
                </a:lnTo>
                <a:lnTo>
                  <a:pt x="256" y="491"/>
                </a:lnTo>
                <a:lnTo>
                  <a:pt x="242" y="473"/>
                </a:lnTo>
                <a:lnTo>
                  <a:pt x="229" y="454"/>
                </a:lnTo>
                <a:lnTo>
                  <a:pt x="224" y="445"/>
                </a:lnTo>
                <a:lnTo>
                  <a:pt x="216" y="431"/>
                </a:lnTo>
                <a:lnTo>
                  <a:pt x="209" y="415"/>
                </a:lnTo>
                <a:lnTo>
                  <a:pt x="201" y="397"/>
                </a:lnTo>
                <a:lnTo>
                  <a:pt x="194" y="378"/>
                </a:lnTo>
                <a:lnTo>
                  <a:pt x="186" y="358"/>
                </a:lnTo>
                <a:lnTo>
                  <a:pt x="181" y="338"/>
                </a:lnTo>
                <a:lnTo>
                  <a:pt x="176" y="317"/>
                </a:lnTo>
                <a:lnTo>
                  <a:pt x="175" y="306"/>
                </a:lnTo>
                <a:lnTo>
                  <a:pt x="175" y="297"/>
                </a:lnTo>
                <a:lnTo>
                  <a:pt x="175" y="287"/>
                </a:lnTo>
                <a:lnTo>
                  <a:pt x="175" y="278"/>
                </a:lnTo>
                <a:lnTo>
                  <a:pt x="176" y="268"/>
                </a:lnTo>
                <a:lnTo>
                  <a:pt x="179" y="261"/>
                </a:lnTo>
                <a:lnTo>
                  <a:pt x="182" y="252"/>
                </a:lnTo>
                <a:lnTo>
                  <a:pt x="186" y="245"/>
                </a:lnTo>
                <a:lnTo>
                  <a:pt x="190" y="238"/>
                </a:lnTo>
                <a:lnTo>
                  <a:pt x="197" y="233"/>
                </a:lnTo>
                <a:lnTo>
                  <a:pt x="203" y="227"/>
                </a:lnTo>
                <a:lnTo>
                  <a:pt x="211" y="222"/>
                </a:lnTo>
                <a:lnTo>
                  <a:pt x="221" y="219"/>
                </a:lnTo>
                <a:lnTo>
                  <a:pt x="231" y="217"/>
                </a:lnTo>
                <a:lnTo>
                  <a:pt x="243" y="214"/>
                </a:lnTo>
                <a:lnTo>
                  <a:pt x="256" y="214"/>
                </a:lnTo>
                <a:lnTo>
                  <a:pt x="266" y="216"/>
                </a:lnTo>
                <a:lnTo>
                  <a:pt x="277" y="218"/>
                </a:lnTo>
                <a:lnTo>
                  <a:pt x="282" y="220"/>
                </a:lnTo>
                <a:lnTo>
                  <a:pt x="288" y="223"/>
                </a:lnTo>
                <a:lnTo>
                  <a:pt x="293" y="226"/>
                </a:lnTo>
                <a:lnTo>
                  <a:pt x="300" y="231"/>
                </a:lnTo>
                <a:lnTo>
                  <a:pt x="305" y="236"/>
                </a:lnTo>
                <a:lnTo>
                  <a:pt x="310" y="243"/>
                </a:lnTo>
                <a:lnTo>
                  <a:pt x="316" y="249"/>
                </a:lnTo>
                <a:lnTo>
                  <a:pt x="321" y="257"/>
                </a:lnTo>
                <a:lnTo>
                  <a:pt x="327" y="265"/>
                </a:lnTo>
                <a:lnTo>
                  <a:pt x="332" y="275"/>
                </a:lnTo>
                <a:lnTo>
                  <a:pt x="337" y="286"/>
                </a:lnTo>
                <a:lnTo>
                  <a:pt x="342" y="298"/>
                </a:lnTo>
                <a:lnTo>
                  <a:pt x="349" y="315"/>
                </a:lnTo>
                <a:lnTo>
                  <a:pt x="357" y="331"/>
                </a:lnTo>
                <a:lnTo>
                  <a:pt x="365" y="346"/>
                </a:lnTo>
                <a:lnTo>
                  <a:pt x="375" y="360"/>
                </a:lnTo>
                <a:lnTo>
                  <a:pt x="381" y="366"/>
                </a:lnTo>
                <a:lnTo>
                  <a:pt x="386" y="371"/>
                </a:lnTo>
                <a:lnTo>
                  <a:pt x="392" y="377"/>
                </a:lnTo>
                <a:lnTo>
                  <a:pt x="399" y="381"/>
                </a:lnTo>
                <a:lnTo>
                  <a:pt x="405" y="384"/>
                </a:lnTo>
                <a:lnTo>
                  <a:pt x="414" y="387"/>
                </a:lnTo>
                <a:lnTo>
                  <a:pt x="422" y="389"/>
                </a:lnTo>
                <a:lnTo>
                  <a:pt x="431" y="391"/>
                </a:lnTo>
                <a:lnTo>
                  <a:pt x="433" y="391"/>
                </a:lnTo>
                <a:lnTo>
                  <a:pt x="437" y="391"/>
                </a:lnTo>
                <a:lnTo>
                  <a:pt x="447" y="389"/>
                </a:lnTo>
                <a:lnTo>
                  <a:pt x="456" y="387"/>
                </a:lnTo>
                <a:lnTo>
                  <a:pt x="466" y="383"/>
                </a:lnTo>
                <a:lnTo>
                  <a:pt x="474" y="378"/>
                </a:lnTo>
                <a:lnTo>
                  <a:pt x="483" y="371"/>
                </a:lnTo>
                <a:lnTo>
                  <a:pt x="491" y="364"/>
                </a:lnTo>
                <a:lnTo>
                  <a:pt x="499" y="355"/>
                </a:lnTo>
                <a:lnTo>
                  <a:pt x="507" y="345"/>
                </a:lnTo>
                <a:lnTo>
                  <a:pt x="521" y="325"/>
                </a:lnTo>
                <a:lnTo>
                  <a:pt x="535" y="302"/>
                </a:lnTo>
                <a:lnTo>
                  <a:pt x="549" y="278"/>
                </a:lnTo>
                <a:lnTo>
                  <a:pt x="562" y="256"/>
                </a:lnTo>
                <a:lnTo>
                  <a:pt x="568" y="247"/>
                </a:lnTo>
                <a:lnTo>
                  <a:pt x="574" y="240"/>
                </a:lnTo>
                <a:lnTo>
                  <a:pt x="580" y="235"/>
                </a:lnTo>
                <a:lnTo>
                  <a:pt x="586" y="231"/>
                </a:lnTo>
                <a:lnTo>
                  <a:pt x="592" y="229"/>
                </a:lnTo>
                <a:lnTo>
                  <a:pt x="598" y="227"/>
                </a:lnTo>
                <a:lnTo>
                  <a:pt x="604" y="227"/>
                </a:lnTo>
                <a:lnTo>
                  <a:pt x="611" y="229"/>
                </a:lnTo>
                <a:lnTo>
                  <a:pt x="616" y="232"/>
                </a:lnTo>
                <a:lnTo>
                  <a:pt x="621" y="235"/>
                </a:lnTo>
                <a:lnTo>
                  <a:pt x="627" y="239"/>
                </a:lnTo>
                <a:lnTo>
                  <a:pt x="632" y="245"/>
                </a:lnTo>
                <a:lnTo>
                  <a:pt x="636" y="251"/>
                </a:lnTo>
                <a:lnTo>
                  <a:pt x="641" y="258"/>
                </a:lnTo>
                <a:lnTo>
                  <a:pt x="644" y="265"/>
                </a:lnTo>
                <a:lnTo>
                  <a:pt x="648" y="274"/>
                </a:lnTo>
                <a:lnTo>
                  <a:pt x="652" y="284"/>
                </a:lnTo>
                <a:lnTo>
                  <a:pt x="654" y="294"/>
                </a:lnTo>
                <a:lnTo>
                  <a:pt x="655" y="305"/>
                </a:lnTo>
                <a:lnTo>
                  <a:pt x="656" y="317"/>
                </a:lnTo>
                <a:lnTo>
                  <a:pt x="656" y="328"/>
                </a:lnTo>
                <a:lnTo>
                  <a:pt x="655" y="339"/>
                </a:lnTo>
                <a:lnTo>
                  <a:pt x="653" y="350"/>
                </a:lnTo>
                <a:lnTo>
                  <a:pt x="651" y="360"/>
                </a:lnTo>
                <a:lnTo>
                  <a:pt x="644" y="382"/>
                </a:lnTo>
                <a:lnTo>
                  <a:pt x="636" y="402"/>
                </a:lnTo>
                <a:lnTo>
                  <a:pt x="627" y="423"/>
                </a:lnTo>
                <a:lnTo>
                  <a:pt x="616" y="441"/>
                </a:lnTo>
                <a:lnTo>
                  <a:pt x="604" y="460"/>
                </a:lnTo>
                <a:lnTo>
                  <a:pt x="592" y="476"/>
                </a:lnTo>
                <a:lnTo>
                  <a:pt x="578" y="492"/>
                </a:lnTo>
                <a:lnTo>
                  <a:pt x="563" y="507"/>
                </a:lnTo>
                <a:lnTo>
                  <a:pt x="548" y="521"/>
                </a:lnTo>
                <a:lnTo>
                  <a:pt x="532" y="536"/>
                </a:lnTo>
                <a:lnTo>
                  <a:pt x="524" y="545"/>
                </a:lnTo>
                <a:lnTo>
                  <a:pt x="519" y="555"/>
                </a:lnTo>
                <a:lnTo>
                  <a:pt x="517" y="559"/>
                </a:lnTo>
                <a:lnTo>
                  <a:pt x="516" y="563"/>
                </a:lnTo>
                <a:lnTo>
                  <a:pt x="514" y="569"/>
                </a:lnTo>
                <a:lnTo>
                  <a:pt x="514" y="574"/>
                </a:lnTo>
                <a:lnTo>
                  <a:pt x="514" y="580"/>
                </a:lnTo>
                <a:lnTo>
                  <a:pt x="516" y="584"/>
                </a:lnTo>
                <a:lnTo>
                  <a:pt x="518" y="588"/>
                </a:lnTo>
                <a:lnTo>
                  <a:pt x="520" y="591"/>
                </a:lnTo>
                <a:lnTo>
                  <a:pt x="523" y="594"/>
                </a:lnTo>
                <a:lnTo>
                  <a:pt x="526" y="596"/>
                </a:lnTo>
                <a:lnTo>
                  <a:pt x="530" y="597"/>
                </a:lnTo>
                <a:lnTo>
                  <a:pt x="534" y="598"/>
                </a:lnTo>
                <a:lnTo>
                  <a:pt x="544" y="599"/>
                </a:lnTo>
                <a:lnTo>
                  <a:pt x="554" y="598"/>
                </a:lnTo>
                <a:lnTo>
                  <a:pt x="565" y="595"/>
                </a:lnTo>
                <a:lnTo>
                  <a:pt x="577" y="591"/>
                </a:lnTo>
                <a:lnTo>
                  <a:pt x="600" y="582"/>
                </a:lnTo>
                <a:lnTo>
                  <a:pt x="621" y="571"/>
                </a:lnTo>
                <a:lnTo>
                  <a:pt x="638" y="561"/>
                </a:lnTo>
                <a:lnTo>
                  <a:pt x="648" y="555"/>
                </a:lnTo>
                <a:lnTo>
                  <a:pt x="666" y="541"/>
                </a:lnTo>
                <a:lnTo>
                  <a:pt x="682" y="527"/>
                </a:lnTo>
                <a:lnTo>
                  <a:pt x="698" y="510"/>
                </a:lnTo>
                <a:lnTo>
                  <a:pt x="712" y="494"/>
                </a:lnTo>
                <a:lnTo>
                  <a:pt x="726" y="478"/>
                </a:lnTo>
                <a:lnTo>
                  <a:pt x="739" y="460"/>
                </a:lnTo>
                <a:lnTo>
                  <a:pt x="751" y="441"/>
                </a:lnTo>
                <a:lnTo>
                  <a:pt x="762" y="422"/>
                </a:lnTo>
                <a:close/>
                <a:moveTo>
                  <a:pt x="1395" y="480"/>
                </a:moveTo>
                <a:lnTo>
                  <a:pt x="1395" y="491"/>
                </a:lnTo>
                <a:lnTo>
                  <a:pt x="1394" y="502"/>
                </a:lnTo>
                <a:lnTo>
                  <a:pt x="1391" y="512"/>
                </a:lnTo>
                <a:lnTo>
                  <a:pt x="1389" y="519"/>
                </a:lnTo>
                <a:lnTo>
                  <a:pt x="1387" y="528"/>
                </a:lnTo>
                <a:lnTo>
                  <a:pt x="1384" y="534"/>
                </a:lnTo>
                <a:lnTo>
                  <a:pt x="1381" y="541"/>
                </a:lnTo>
                <a:lnTo>
                  <a:pt x="1377" y="545"/>
                </a:lnTo>
                <a:lnTo>
                  <a:pt x="1373" y="550"/>
                </a:lnTo>
                <a:lnTo>
                  <a:pt x="1369" y="554"/>
                </a:lnTo>
                <a:lnTo>
                  <a:pt x="1363" y="557"/>
                </a:lnTo>
                <a:lnTo>
                  <a:pt x="1359" y="560"/>
                </a:lnTo>
                <a:lnTo>
                  <a:pt x="1354" y="562"/>
                </a:lnTo>
                <a:lnTo>
                  <a:pt x="1348" y="563"/>
                </a:lnTo>
                <a:lnTo>
                  <a:pt x="1343" y="563"/>
                </a:lnTo>
                <a:lnTo>
                  <a:pt x="1337" y="564"/>
                </a:lnTo>
                <a:lnTo>
                  <a:pt x="1328" y="563"/>
                </a:lnTo>
                <a:lnTo>
                  <a:pt x="1317" y="561"/>
                </a:lnTo>
                <a:lnTo>
                  <a:pt x="1307" y="558"/>
                </a:lnTo>
                <a:lnTo>
                  <a:pt x="1297" y="554"/>
                </a:lnTo>
                <a:lnTo>
                  <a:pt x="1288" y="548"/>
                </a:lnTo>
                <a:lnTo>
                  <a:pt x="1278" y="543"/>
                </a:lnTo>
                <a:lnTo>
                  <a:pt x="1270" y="536"/>
                </a:lnTo>
                <a:lnTo>
                  <a:pt x="1263" y="529"/>
                </a:lnTo>
                <a:lnTo>
                  <a:pt x="1254" y="522"/>
                </a:lnTo>
                <a:lnTo>
                  <a:pt x="1246" y="515"/>
                </a:lnTo>
                <a:lnTo>
                  <a:pt x="1238" y="509"/>
                </a:lnTo>
                <a:lnTo>
                  <a:pt x="1228" y="504"/>
                </a:lnTo>
                <a:lnTo>
                  <a:pt x="1220" y="501"/>
                </a:lnTo>
                <a:lnTo>
                  <a:pt x="1211" y="497"/>
                </a:lnTo>
                <a:lnTo>
                  <a:pt x="1201" y="496"/>
                </a:lnTo>
                <a:lnTo>
                  <a:pt x="1191" y="495"/>
                </a:lnTo>
                <a:lnTo>
                  <a:pt x="1179" y="496"/>
                </a:lnTo>
                <a:lnTo>
                  <a:pt x="1166" y="499"/>
                </a:lnTo>
                <a:lnTo>
                  <a:pt x="1152" y="503"/>
                </a:lnTo>
                <a:lnTo>
                  <a:pt x="1138" y="509"/>
                </a:lnTo>
                <a:lnTo>
                  <a:pt x="1108" y="522"/>
                </a:lnTo>
                <a:lnTo>
                  <a:pt x="1073" y="536"/>
                </a:lnTo>
                <a:lnTo>
                  <a:pt x="1053" y="542"/>
                </a:lnTo>
                <a:lnTo>
                  <a:pt x="1033" y="546"/>
                </a:lnTo>
                <a:lnTo>
                  <a:pt x="1013" y="549"/>
                </a:lnTo>
                <a:lnTo>
                  <a:pt x="993" y="552"/>
                </a:lnTo>
                <a:lnTo>
                  <a:pt x="981" y="550"/>
                </a:lnTo>
                <a:lnTo>
                  <a:pt x="970" y="549"/>
                </a:lnTo>
                <a:lnTo>
                  <a:pt x="959" y="547"/>
                </a:lnTo>
                <a:lnTo>
                  <a:pt x="950" y="544"/>
                </a:lnTo>
                <a:lnTo>
                  <a:pt x="939" y="540"/>
                </a:lnTo>
                <a:lnTo>
                  <a:pt x="930" y="534"/>
                </a:lnTo>
                <a:lnTo>
                  <a:pt x="921" y="529"/>
                </a:lnTo>
                <a:lnTo>
                  <a:pt x="912" y="520"/>
                </a:lnTo>
                <a:lnTo>
                  <a:pt x="902" y="509"/>
                </a:lnTo>
                <a:lnTo>
                  <a:pt x="892" y="497"/>
                </a:lnTo>
                <a:lnTo>
                  <a:pt x="886" y="486"/>
                </a:lnTo>
                <a:lnTo>
                  <a:pt x="879" y="473"/>
                </a:lnTo>
                <a:lnTo>
                  <a:pt x="875" y="460"/>
                </a:lnTo>
                <a:lnTo>
                  <a:pt x="872" y="446"/>
                </a:lnTo>
                <a:lnTo>
                  <a:pt x="871" y="432"/>
                </a:lnTo>
                <a:lnTo>
                  <a:pt x="870" y="418"/>
                </a:lnTo>
                <a:lnTo>
                  <a:pt x="870" y="406"/>
                </a:lnTo>
                <a:lnTo>
                  <a:pt x="872" y="393"/>
                </a:lnTo>
                <a:lnTo>
                  <a:pt x="874" y="380"/>
                </a:lnTo>
                <a:lnTo>
                  <a:pt x="877" y="367"/>
                </a:lnTo>
                <a:lnTo>
                  <a:pt x="881" y="354"/>
                </a:lnTo>
                <a:lnTo>
                  <a:pt x="886" y="341"/>
                </a:lnTo>
                <a:lnTo>
                  <a:pt x="890" y="328"/>
                </a:lnTo>
                <a:lnTo>
                  <a:pt x="897" y="315"/>
                </a:lnTo>
                <a:lnTo>
                  <a:pt x="903" y="302"/>
                </a:lnTo>
                <a:lnTo>
                  <a:pt x="911" y="290"/>
                </a:lnTo>
                <a:lnTo>
                  <a:pt x="918" y="277"/>
                </a:lnTo>
                <a:lnTo>
                  <a:pt x="927" y="265"/>
                </a:lnTo>
                <a:lnTo>
                  <a:pt x="945" y="241"/>
                </a:lnTo>
                <a:lnTo>
                  <a:pt x="965" y="219"/>
                </a:lnTo>
                <a:lnTo>
                  <a:pt x="986" y="197"/>
                </a:lnTo>
                <a:lnTo>
                  <a:pt x="1009" y="178"/>
                </a:lnTo>
                <a:lnTo>
                  <a:pt x="1032" y="160"/>
                </a:lnTo>
                <a:lnTo>
                  <a:pt x="1056" y="144"/>
                </a:lnTo>
                <a:lnTo>
                  <a:pt x="1067" y="138"/>
                </a:lnTo>
                <a:lnTo>
                  <a:pt x="1079" y="131"/>
                </a:lnTo>
                <a:lnTo>
                  <a:pt x="1091" y="126"/>
                </a:lnTo>
                <a:lnTo>
                  <a:pt x="1103" y="122"/>
                </a:lnTo>
                <a:lnTo>
                  <a:pt x="1115" y="117"/>
                </a:lnTo>
                <a:lnTo>
                  <a:pt x="1126" y="113"/>
                </a:lnTo>
                <a:lnTo>
                  <a:pt x="1138" y="111"/>
                </a:lnTo>
                <a:lnTo>
                  <a:pt x="1148" y="109"/>
                </a:lnTo>
                <a:lnTo>
                  <a:pt x="1155" y="109"/>
                </a:lnTo>
                <a:lnTo>
                  <a:pt x="1160" y="109"/>
                </a:lnTo>
                <a:lnTo>
                  <a:pt x="1169" y="109"/>
                </a:lnTo>
                <a:lnTo>
                  <a:pt x="1175" y="110"/>
                </a:lnTo>
                <a:lnTo>
                  <a:pt x="1181" y="112"/>
                </a:lnTo>
                <a:lnTo>
                  <a:pt x="1185" y="115"/>
                </a:lnTo>
                <a:lnTo>
                  <a:pt x="1188" y="118"/>
                </a:lnTo>
                <a:lnTo>
                  <a:pt x="1191" y="123"/>
                </a:lnTo>
                <a:lnTo>
                  <a:pt x="1193" y="127"/>
                </a:lnTo>
                <a:lnTo>
                  <a:pt x="1193" y="131"/>
                </a:lnTo>
                <a:lnTo>
                  <a:pt x="1193" y="138"/>
                </a:lnTo>
                <a:lnTo>
                  <a:pt x="1191" y="143"/>
                </a:lnTo>
                <a:lnTo>
                  <a:pt x="1188" y="150"/>
                </a:lnTo>
                <a:lnTo>
                  <a:pt x="1185" y="155"/>
                </a:lnTo>
                <a:lnTo>
                  <a:pt x="1181" y="160"/>
                </a:lnTo>
                <a:lnTo>
                  <a:pt x="1176" y="167"/>
                </a:lnTo>
                <a:lnTo>
                  <a:pt x="1170" y="171"/>
                </a:lnTo>
                <a:lnTo>
                  <a:pt x="1165" y="176"/>
                </a:lnTo>
                <a:lnTo>
                  <a:pt x="1152" y="185"/>
                </a:lnTo>
                <a:lnTo>
                  <a:pt x="1139" y="196"/>
                </a:lnTo>
                <a:lnTo>
                  <a:pt x="1128" y="206"/>
                </a:lnTo>
                <a:lnTo>
                  <a:pt x="1117" y="218"/>
                </a:lnTo>
                <a:lnTo>
                  <a:pt x="1106" y="229"/>
                </a:lnTo>
                <a:lnTo>
                  <a:pt x="1098" y="240"/>
                </a:lnTo>
                <a:lnTo>
                  <a:pt x="1089" y="252"/>
                </a:lnTo>
                <a:lnTo>
                  <a:pt x="1081" y="264"/>
                </a:lnTo>
                <a:lnTo>
                  <a:pt x="1075" y="276"/>
                </a:lnTo>
                <a:lnTo>
                  <a:pt x="1068" y="288"/>
                </a:lnTo>
                <a:lnTo>
                  <a:pt x="1064" y="300"/>
                </a:lnTo>
                <a:lnTo>
                  <a:pt x="1060" y="312"/>
                </a:lnTo>
                <a:lnTo>
                  <a:pt x="1057" y="322"/>
                </a:lnTo>
                <a:lnTo>
                  <a:pt x="1054" y="333"/>
                </a:lnTo>
                <a:lnTo>
                  <a:pt x="1052" y="344"/>
                </a:lnTo>
                <a:lnTo>
                  <a:pt x="1052" y="355"/>
                </a:lnTo>
                <a:lnTo>
                  <a:pt x="1052" y="365"/>
                </a:lnTo>
                <a:lnTo>
                  <a:pt x="1054" y="373"/>
                </a:lnTo>
                <a:lnTo>
                  <a:pt x="1057" y="382"/>
                </a:lnTo>
                <a:lnTo>
                  <a:pt x="1060" y="389"/>
                </a:lnTo>
                <a:lnTo>
                  <a:pt x="1064" y="397"/>
                </a:lnTo>
                <a:lnTo>
                  <a:pt x="1070" y="402"/>
                </a:lnTo>
                <a:lnTo>
                  <a:pt x="1076" y="408"/>
                </a:lnTo>
                <a:lnTo>
                  <a:pt x="1085" y="411"/>
                </a:lnTo>
                <a:lnTo>
                  <a:pt x="1094" y="414"/>
                </a:lnTo>
                <a:lnTo>
                  <a:pt x="1105" y="415"/>
                </a:lnTo>
                <a:lnTo>
                  <a:pt x="1113" y="414"/>
                </a:lnTo>
                <a:lnTo>
                  <a:pt x="1120" y="413"/>
                </a:lnTo>
                <a:lnTo>
                  <a:pt x="1127" y="410"/>
                </a:lnTo>
                <a:lnTo>
                  <a:pt x="1134" y="407"/>
                </a:lnTo>
                <a:lnTo>
                  <a:pt x="1141" y="402"/>
                </a:lnTo>
                <a:lnTo>
                  <a:pt x="1148" y="398"/>
                </a:lnTo>
                <a:lnTo>
                  <a:pt x="1155" y="392"/>
                </a:lnTo>
                <a:lnTo>
                  <a:pt x="1160" y="385"/>
                </a:lnTo>
                <a:lnTo>
                  <a:pt x="1173" y="370"/>
                </a:lnTo>
                <a:lnTo>
                  <a:pt x="1184" y="353"/>
                </a:lnTo>
                <a:lnTo>
                  <a:pt x="1194" y="333"/>
                </a:lnTo>
                <a:lnTo>
                  <a:pt x="1203" y="313"/>
                </a:lnTo>
                <a:lnTo>
                  <a:pt x="1212" y="292"/>
                </a:lnTo>
                <a:lnTo>
                  <a:pt x="1221" y="273"/>
                </a:lnTo>
                <a:lnTo>
                  <a:pt x="1230" y="256"/>
                </a:lnTo>
                <a:lnTo>
                  <a:pt x="1240" y="240"/>
                </a:lnTo>
                <a:lnTo>
                  <a:pt x="1246" y="233"/>
                </a:lnTo>
                <a:lnTo>
                  <a:pt x="1251" y="227"/>
                </a:lnTo>
                <a:lnTo>
                  <a:pt x="1255" y="222"/>
                </a:lnTo>
                <a:lnTo>
                  <a:pt x="1261" y="218"/>
                </a:lnTo>
                <a:lnTo>
                  <a:pt x="1266" y="214"/>
                </a:lnTo>
                <a:lnTo>
                  <a:pt x="1272" y="212"/>
                </a:lnTo>
                <a:lnTo>
                  <a:pt x="1278" y="210"/>
                </a:lnTo>
                <a:lnTo>
                  <a:pt x="1283" y="210"/>
                </a:lnTo>
                <a:lnTo>
                  <a:pt x="1290" y="210"/>
                </a:lnTo>
                <a:lnTo>
                  <a:pt x="1295" y="212"/>
                </a:lnTo>
                <a:lnTo>
                  <a:pt x="1302" y="216"/>
                </a:lnTo>
                <a:lnTo>
                  <a:pt x="1309" y="220"/>
                </a:lnTo>
                <a:lnTo>
                  <a:pt x="1316" y="226"/>
                </a:lnTo>
                <a:lnTo>
                  <a:pt x="1322" y="234"/>
                </a:lnTo>
                <a:lnTo>
                  <a:pt x="1329" y="243"/>
                </a:lnTo>
                <a:lnTo>
                  <a:pt x="1336" y="253"/>
                </a:lnTo>
                <a:lnTo>
                  <a:pt x="1348" y="274"/>
                </a:lnTo>
                <a:lnTo>
                  <a:pt x="1359" y="295"/>
                </a:lnTo>
                <a:lnTo>
                  <a:pt x="1370" y="320"/>
                </a:lnTo>
                <a:lnTo>
                  <a:pt x="1378" y="346"/>
                </a:lnTo>
                <a:lnTo>
                  <a:pt x="1385" y="373"/>
                </a:lnTo>
                <a:lnTo>
                  <a:pt x="1390" y="404"/>
                </a:lnTo>
                <a:lnTo>
                  <a:pt x="1392" y="420"/>
                </a:lnTo>
                <a:lnTo>
                  <a:pt x="1394" y="436"/>
                </a:lnTo>
                <a:lnTo>
                  <a:pt x="1395" y="453"/>
                </a:lnTo>
                <a:lnTo>
                  <a:pt x="1395" y="470"/>
                </a:lnTo>
                <a:lnTo>
                  <a:pt x="1395" y="476"/>
                </a:lnTo>
                <a:lnTo>
                  <a:pt x="1395" y="480"/>
                </a:lnTo>
                <a:close/>
                <a:moveTo>
                  <a:pt x="2346" y="453"/>
                </a:moveTo>
                <a:lnTo>
                  <a:pt x="2336" y="465"/>
                </a:lnTo>
                <a:lnTo>
                  <a:pt x="2327" y="477"/>
                </a:lnTo>
                <a:lnTo>
                  <a:pt x="2316" y="489"/>
                </a:lnTo>
                <a:lnTo>
                  <a:pt x="2305" y="499"/>
                </a:lnTo>
                <a:lnTo>
                  <a:pt x="2293" y="508"/>
                </a:lnTo>
                <a:lnTo>
                  <a:pt x="2281" y="518"/>
                </a:lnTo>
                <a:lnTo>
                  <a:pt x="2269" y="526"/>
                </a:lnTo>
                <a:lnTo>
                  <a:pt x="2256" y="533"/>
                </a:lnTo>
                <a:lnTo>
                  <a:pt x="2244" y="540"/>
                </a:lnTo>
                <a:lnTo>
                  <a:pt x="2229" y="546"/>
                </a:lnTo>
                <a:lnTo>
                  <a:pt x="2217" y="550"/>
                </a:lnTo>
                <a:lnTo>
                  <a:pt x="2202" y="555"/>
                </a:lnTo>
                <a:lnTo>
                  <a:pt x="2188" y="558"/>
                </a:lnTo>
                <a:lnTo>
                  <a:pt x="2175" y="560"/>
                </a:lnTo>
                <a:lnTo>
                  <a:pt x="2161" y="562"/>
                </a:lnTo>
                <a:lnTo>
                  <a:pt x="2147" y="562"/>
                </a:lnTo>
                <a:lnTo>
                  <a:pt x="2134" y="562"/>
                </a:lnTo>
                <a:lnTo>
                  <a:pt x="2120" y="560"/>
                </a:lnTo>
                <a:lnTo>
                  <a:pt x="2107" y="558"/>
                </a:lnTo>
                <a:lnTo>
                  <a:pt x="2094" y="555"/>
                </a:lnTo>
                <a:lnTo>
                  <a:pt x="2082" y="550"/>
                </a:lnTo>
                <a:lnTo>
                  <a:pt x="2070" y="545"/>
                </a:lnTo>
                <a:lnTo>
                  <a:pt x="2058" y="539"/>
                </a:lnTo>
                <a:lnTo>
                  <a:pt x="2046" y="531"/>
                </a:lnTo>
                <a:lnTo>
                  <a:pt x="2036" y="525"/>
                </a:lnTo>
                <a:lnTo>
                  <a:pt x="2028" y="517"/>
                </a:lnTo>
                <a:lnTo>
                  <a:pt x="2020" y="508"/>
                </a:lnTo>
                <a:lnTo>
                  <a:pt x="2012" y="500"/>
                </a:lnTo>
                <a:lnTo>
                  <a:pt x="2005" y="491"/>
                </a:lnTo>
                <a:lnTo>
                  <a:pt x="1999" y="482"/>
                </a:lnTo>
                <a:lnTo>
                  <a:pt x="1993" y="473"/>
                </a:lnTo>
                <a:lnTo>
                  <a:pt x="1989" y="462"/>
                </a:lnTo>
                <a:lnTo>
                  <a:pt x="1984" y="452"/>
                </a:lnTo>
                <a:lnTo>
                  <a:pt x="1980" y="441"/>
                </a:lnTo>
                <a:lnTo>
                  <a:pt x="1977" y="431"/>
                </a:lnTo>
                <a:lnTo>
                  <a:pt x="1975" y="419"/>
                </a:lnTo>
                <a:lnTo>
                  <a:pt x="1972" y="408"/>
                </a:lnTo>
                <a:lnTo>
                  <a:pt x="1971" y="396"/>
                </a:lnTo>
                <a:lnTo>
                  <a:pt x="1970" y="384"/>
                </a:lnTo>
                <a:lnTo>
                  <a:pt x="1970" y="372"/>
                </a:lnTo>
                <a:lnTo>
                  <a:pt x="1970" y="353"/>
                </a:lnTo>
                <a:lnTo>
                  <a:pt x="1974" y="333"/>
                </a:lnTo>
                <a:lnTo>
                  <a:pt x="1977" y="314"/>
                </a:lnTo>
                <a:lnTo>
                  <a:pt x="1982" y="294"/>
                </a:lnTo>
                <a:lnTo>
                  <a:pt x="1990" y="275"/>
                </a:lnTo>
                <a:lnTo>
                  <a:pt x="1997" y="256"/>
                </a:lnTo>
                <a:lnTo>
                  <a:pt x="2008" y="237"/>
                </a:lnTo>
                <a:lnTo>
                  <a:pt x="2019" y="220"/>
                </a:lnTo>
                <a:lnTo>
                  <a:pt x="2029" y="207"/>
                </a:lnTo>
                <a:lnTo>
                  <a:pt x="2038" y="195"/>
                </a:lnTo>
                <a:lnTo>
                  <a:pt x="2049" y="184"/>
                </a:lnTo>
                <a:lnTo>
                  <a:pt x="2060" y="175"/>
                </a:lnTo>
                <a:lnTo>
                  <a:pt x="2072" y="165"/>
                </a:lnTo>
                <a:lnTo>
                  <a:pt x="2084" y="155"/>
                </a:lnTo>
                <a:lnTo>
                  <a:pt x="2097" y="147"/>
                </a:lnTo>
                <a:lnTo>
                  <a:pt x="2110" y="140"/>
                </a:lnTo>
                <a:lnTo>
                  <a:pt x="2124" y="133"/>
                </a:lnTo>
                <a:lnTo>
                  <a:pt x="2137" y="128"/>
                </a:lnTo>
                <a:lnTo>
                  <a:pt x="2151" y="123"/>
                </a:lnTo>
                <a:lnTo>
                  <a:pt x="2165" y="119"/>
                </a:lnTo>
                <a:lnTo>
                  <a:pt x="2179" y="116"/>
                </a:lnTo>
                <a:lnTo>
                  <a:pt x="2194" y="114"/>
                </a:lnTo>
                <a:lnTo>
                  <a:pt x="2208" y="112"/>
                </a:lnTo>
                <a:lnTo>
                  <a:pt x="2222" y="112"/>
                </a:lnTo>
                <a:lnTo>
                  <a:pt x="2236" y="112"/>
                </a:lnTo>
                <a:lnTo>
                  <a:pt x="2251" y="114"/>
                </a:lnTo>
                <a:lnTo>
                  <a:pt x="2264" y="116"/>
                </a:lnTo>
                <a:lnTo>
                  <a:pt x="2278" y="119"/>
                </a:lnTo>
                <a:lnTo>
                  <a:pt x="2291" y="124"/>
                </a:lnTo>
                <a:lnTo>
                  <a:pt x="2304" y="129"/>
                </a:lnTo>
                <a:lnTo>
                  <a:pt x="2317" y="136"/>
                </a:lnTo>
                <a:lnTo>
                  <a:pt x="2329" y="143"/>
                </a:lnTo>
                <a:lnTo>
                  <a:pt x="2337" y="150"/>
                </a:lnTo>
                <a:lnTo>
                  <a:pt x="2345" y="156"/>
                </a:lnTo>
                <a:lnTo>
                  <a:pt x="2353" y="164"/>
                </a:lnTo>
                <a:lnTo>
                  <a:pt x="2360" y="172"/>
                </a:lnTo>
                <a:lnTo>
                  <a:pt x="2367" y="180"/>
                </a:lnTo>
                <a:lnTo>
                  <a:pt x="2372" y="189"/>
                </a:lnTo>
                <a:lnTo>
                  <a:pt x="2377" y="198"/>
                </a:lnTo>
                <a:lnTo>
                  <a:pt x="2382" y="207"/>
                </a:lnTo>
                <a:lnTo>
                  <a:pt x="2386" y="217"/>
                </a:lnTo>
                <a:lnTo>
                  <a:pt x="2389" y="226"/>
                </a:lnTo>
                <a:lnTo>
                  <a:pt x="2393" y="237"/>
                </a:lnTo>
                <a:lnTo>
                  <a:pt x="2395" y="247"/>
                </a:lnTo>
                <a:lnTo>
                  <a:pt x="2398" y="268"/>
                </a:lnTo>
                <a:lnTo>
                  <a:pt x="2399" y="290"/>
                </a:lnTo>
                <a:lnTo>
                  <a:pt x="2398" y="311"/>
                </a:lnTo>
                <a:lnTo>
                  <a:pt x="2395" y="332"/>
                </a:lnTo>
                <a:lnTo>
                  <a:pt x="2391" y="353"/>
                </a:lnTo>
                <a:lnTo>
                  <a:pt x="2385" y="373"/>
                </a:lnTo>
                <a:lnTo>
                  <a:pt x="2377" y="394"/>
                </a:lnTo>
                <a:lnTo>
                  <a:pt x="2369" y="414"/>
                </a:lnTo>
                <a:lnTo>
                  <a:pt x="2358" y="434"/>
                </a:lnTo>
                <a:lnTo>
                  <a:pt x="2346" y="453"/>
                </a:lnTo>
                <a:close/>
                <a:moveTo>
                  <a:pt x="2232" y="196"/>
                </a:moveTo>
                <a:lnTo>
                  <a:pt x="2224" y="194"/>
                </a:lnTo>
                <a:lnTo>
                  <a:pt x="2217" y="193"/>
                </a:lnTo>
                <a:lnTo>
                  <a:pt x="2211" y="194"/>
                </a:lnTo>
                <a:lnTo>
                  <a:pt x="2206" y="194"/>
                </a:lnTo>
                <a:lnTo>
                  <a:pt x="2199" y="196"/>
                </a:lnTo>
                <a:lnTo>
                  <a:pt x="2194" y="198"/>
                </a:lnTo>
                <a:lnTo>
                  <a:pt x="2183" y="205"/>
                </a:lnTo>
                <a:lnTo>
                  <a:pt x="2172" y="212"/>
                </a:lnTo>
                <a:lnTo>
                  <a:pt x="2163" y="222"/>
                </a:lnTo>
                <a:lnTo>
                  <a:pt x="2153" y="234"/>
                </a:lnTo>
                <a:lnTo>
                  <a:pt x="2145" y="248"/>
                </a:lnTo>
                <a:lnTo>
                  <a:pt x="2139" y="263"/>
                </a:lnTo>
                <a:lnTo>
                  <a:pt x="2134" y="275"/>
                </a:lnTo>
                <a:lnTo>
                  <a:pt x="2131" y="287"/>
                </a:lnTo>
                <a:lnTo>
                  <a:pt x="2130" y="299"/>
                </a:lnTo>
                <a:lnTo>
                  <a:pt x="2129" y="310"/>
                </a:lnTo>
                <a:lnTo>
                  <a:pt x="2130" y="320"/>
                </a:lnTo>
                <a:lnTo>
                  <a:pt x="2131" y="331"/>
                </a:lnTo>
                <a:lnTo>
                  <a:pt x="2134" y="341"/>
                </a:lnTo>
                <a:lnTo>
                  <a:pt x="2139" y="351"/>
                </a:lnTo>
                <a:lnTo>
                  <a:pt x="2143" y="358"/>
                </a:lnTo>
                <a:lnTo>
                  <a:pt x="2148" y="365"/>
                </a:lnTo>
                <a:lnTo>
                  <a:pt x="2156" y="370"/>
                </a:lnTo>
                <a:lnTo>
                  <a:pt x="2164" y="374"/>
                </a:lnTo>
                <a:lnTo>
                  <a:pt x="2171" y="377"/>
                </a:lnTo>
                <a:lnTo>
                  <a:pt x="2180" y="378"/>
                </a:lnTo>
                <a:lnTo>
                  <a:pt x="2185" y="377"/>
                </a:lnTo>
                <a:lnTo>
                  <a:pt x="2191" y="375"/>
                </a:lnTo>
                <a:lnTo>
                  <a:pt x="2196" y="374"/>
                </a:lnTo>
                <a:lnTo>
                  <a:pt x="2201" y="372"/>
                </a:lnTo>
                <a:lnTo>
                  <a:pt x="2212" y="366"/>
                </a:lnTo>
                <a:lnTo>
                  <a:pt x="2223" y="358"/>
                </a:lnTo>
                <a:lnTo>
                  <a:pt x="2233" y="347"/>
                </a:lnTo>
                <a:lnTo>
                  <a:pt x="2242" y="335"/>
                </a:lnTo>
                <a:lnTo>
                  <a:pt x="2250" y="322"/>
                </a:lnTo>
                <a:lnTo>
                  <a:pt x="2256" y="307"/>
                </a:lnTo>
                <a:lnTo>
                  <a:pt x="2261" y="295"/>
                </a:lnTo>
                <a:lnTo>
                  <a:pt x="2264" y="284"/>
                </a:lnTo>
                <a:lnTo>
                  <a:pt x="2266" y="272"/>
                </a:lnTo>
                <a:lnTo>
                  <a:pt x="2266" y="261"/>
                </a:lnTo>
                <a:lnTo>
                  <a:pt x="2266" y="250"/>
                </a:lnTo>
                <a:lnTo>
                  <a:pt x="2264" y="239"/>
                </a:lnTo>
                <a:lnTo>
                  <a:pt x="2261" y="229"/>
                </a:lnTo>
                <a:lnTo>
                  <a:pt x="2258" y="220"/>
                </a:lnTo>
                <a:lnTo>
                  <a:pt x="2252" y="212"/>
                </a:lnTo>
                <a:lnTo>
                  <a:pt x="2247" y="205"/>
                </a:lnTo>
                <a:lnTo>
                  <a:pt x="2239" y="199"/>
                </a:lnTo>
                <a:lnTo>
                  <a:pt x="2232" y="196"/>
                </a:lnTo>
                <a:close/>
                <a:moveTo>
                  <a:pt x="3214" y="243"/>
                </a:moveTo>
                <a:lnTo>
                  <a:pt x="3209" y="263"/>
                </a:lnTo>
                <a:lnTo>
                  <a:pt x="3203" y="284"/>
                </a:lnTo>
                <a:lnTo>
                  <a:pt x="3196" y="305"/>
                </a:lnTo>
                <a:lnTo>
                  <a:pt x="3189" y="326"/>
                </a:lnTo>
                <a:lnTo>
                  <a:pt x="3181" y="346"/>
                </a:lnTo>
                <a:lnTo>
                  <a:pt x="3172" y="367"/>
                </a:lnTo>
                <a:lnTo>
                  <a:pt x="3164" y="386"/>
                </a:lnTo>
                <a:lnTo>
                  <a:pt x="3154" y="407"/>
                </a:lnTo>
                <a:lnTo>
                  <a:pt x="3144" y="425"/>
                </a:lnTo>
                <a:lnTo>
                  <a:pt x="3133" y="443"/>
                </a:lnTo>
                <a:lnTo>
                  <a:pt x="3123" y="461"/>
                </a:lnTo>
                <a:lnTo>
                  <a:pt x="3112" y="478"/>
                </a:lnTo>
                <a:lnTo>
                  <a:pt x="3101" y="494"/>
                </a:lnTo>
                <a:lnTo>
                  <a:pt x="3090" y="508"/>
                </a:lnTo>
                <a:lnTo>
                  <a:pt x="3079" y="522"/>
                </a:lnTo>
                <a:lnTo>
                  <a:pt x="3068" y="535"/>
                </a:lnTo>
                <a:lnTo>
                  <a:pt x="3057" y="546"/>
                </a:lnTo>
                <a:lnTo>
                  <a:pt x="3045" y="556"/>
                </a:lnTo>
                <a:lnTo>
                  <a:pt x="3033" y="563"/>
                </a:lnTo>
                <a:lnTo>
                  <a:pt x="3021" y="570"/>
                </a:lnTo>
                <a:lnTo>
                  <a:pt x="3009" y="575"/>
                </a:lnTo>
                <a:lnTo>
                  <a:pt x="2996" y="579"/>
                </a:lnTo>
                <a:lnTo>
                  <a:pt x="2984" y="581"/>
                </a:lnTo>
                <a:lnTo>
                  <a:pt x="2973" y="582"/>
                </a:lnTo>
                <a:lnTo>
                  <a:pt x="2964" y="581"/>
                </a:lnTo>
                <a:lnTo>
                  <a:pt x="2955" y="580"/>
                </a:lnTo>
                <a:lnTo>
                  <a:pt x="2947" y="579"/>
                </a:lnTo>
                <a:lnTo>
                  <a:pt x="2939" y="576"/>
                </a:lnTo>
                <a:lnTo>
                  <a:pt x="2930" y="573"/>
                </a:lnTo>
                <a:lnTo>
                  <a:pt x="2922" y="570"/>
                </a:lnTo>
                <a:lnTo>
                  <a:pt x="2913" y="566"/>
                </a:lnTo>
                <a:lnTo>
                  <a:pt x="2904" y="561"/>
                </a:lnTo>
                <a:lnTo>
                  <a:pt x="2888" y="549"/>
                </a:lnTo>
                <a:lnTo>
                  <a:pt x="2871" y="536"/>
                </a:lnTo>
                <a:lnTo>
                  <a:pt x="2856" y="521"/>
                </a:lnTo>
                <a:lnTo>
                  <a:pt x="2840" y="505"/>
                </a:lnTo>
                <a:lnTo>
                  <a:pt x="2831" y="495"/>
                </a:lnTo>
                <a:lnTo>
                  <a:pt x="2822" y="487"/>
                </a:lnTo>
                <a:lnTo>
                  <a:pt x="2814" y="480"/>
                </a:lnTo>
                <a:lnTo>
                  <a:pt x="2806" y="475"/>
                </a:lnTo>
                <a:lnTo>
                  <a:pt x="2799" y="470"/>
                </a:lnTo>
                <a:lnTo>
                  <a:pt x="2791" y="468"/>
                </a:lnTo>
                <a:lnTo>
                  <a:pt x="2784" y="466"/>
                </a:lnTo>
                <a:lnTo>
                  <a:pt x="2777" y="466"/>
                </a:lnTo>
                <a:lnTo>
                  <a:pt x="2772" y="466"/>
                </a:lnTo>
                <a:lnTo>
                  <a:pt x="2766" y="467"/>
                </a:lnTo>
                <a:lnTo>
                  <a:pt x="2761" y="469"/>
                </a:lnTo>
                <a:lnTo>
                  <a:pt x="2757" y="472"/>
                </a:lnTo>
                <a:lnTo>
                  <a:pt x="2747" y="478"/>
                </a:lnTo>
                <a:lnTo>
                  <a:pt x="2737" y="486"/>
                </a:lnTo>
                <a:lnTo>
                  <a:pt x="2728" y="495"/>
                </a:lnTo>
                <a:lnTo>
                  <a:pt x="2721" y="506"/>
                </a:lnTo>
                <a:lnTo>
                  <a:pt x="2712" y="517"/>
                </a:lnTo>
                <a:lnTo>
                  <a:pt x="2705" y="529"/>
                </a:lnTo>
                <a:lnTo>
                  <a:pt x="2698" y="536"/>
                </a:lnTo>
                <a:lnTo>
                  <a:pt x="2692" y="545"/>
                </a:lnTo>
                <a:lnTo>
                  <a:pt x="2684" y="552"/>
                </a:lnTo>
                <a:lnTo>
                  <a:pt x="2676" y="558"/>
                </a:lnTo>
                <a:lnTo>
                  <a:pt x="2666" y="563"/>
                </a:lnTo>
                <a:lnTo>
                  <a:pt x="2656" y="567"/>
                </a:lnTo>
                <a:lnTo>
                  <a:pt x="2645" y="569"/>
                </a:lnTo>
                <a:lnTo>
                  <a:pt x="2633" y="570"/>
                </a:lnTo>
                <a:lnTo>
                  <a:pt x="2626" y="570"/>
                </a:lnTo>
                <a:lnTo>
                  <a:pt x="2617" y="569"/>
                </a:lnTo>
                <a:lnTo>
                  <a:pt x="2609" y="567"/>
                </a:lnTo>
                <a:lnTo>
                  <a:pt x="2600" y="563"/>
                </a:lnTo>
                <a:lnTo>
                  <a:pt x="2591" y="560"/>
                </a:lnTo>
                <a:lnTo>
                  <a:pt x="2582" y="556"/>
                </a:lnTo>
                <a:lnTo>
                  <a:pt x="2572" y="550"/>
                </a:lnTo>
                <a:lnTo>
                  <a:pt x="2562" y="544"/>
                </a:lnTo>
                <a:lnTo>
                  <a:pt x="2548" y="533"/>
                </a:lnTo>
                <a:lnTo>
                  <a:pt x="2535" y="520"/>
                </a:lnTo>
                <a:lnTo>
                  <a:pt x="2523" y="506"/>
                </a:lnTo>
                <a:lnTo>
                  <a:pt x="2512" y="490"/>
                </a:lnTo>
                <a:lnTo>
                  <a:pt x="2502" y="473"/>
                </a:lnTo>
                <a:lnTo>
                  <a:pt x="2492" y="453"/>
                </a:lnTo>
                <a:lnTo>
                  <a:pt x="2483" y="434"/>
                </a:lnTo>
                <a:lnTo>
                  <a:pt x="2475" y="413"/>
                </a:lnTo>
                <a:lnTo>
                  <a:pt x="2468" y="392"/>
                </a:lnTo>
                <a:lnTo>
                  <a:pt x="2462" y="370"/>
                </a:lnTo>
                <a:lnTo>
                  <a:pt x="2456" y="347"/>
                </a:lnTo>
                <a:lnTo>
                  <a:pt x="2452" y="326"/>
                </a:lnTo>
                <a:lnTo>
                  <a:pt x="2449" y="303"/>
                </a:lnTo>
                <a:lnTo>
                  <a:pt x="2445" y="281"/>
                </a:lnTo>
                <a:lnTo>
                  <a:pt x="2444" y="260"/>
                </a:lnTo>
                <a:lnTo>
                  <a:pt x="2444" y="238"/>
                </a:lnTo>
                <a:lnTo>
                  <a:pt x="2444" y="225"/>
                </a:lnTo>
                <a:lnTo>
                  <a:pt x="2444" y="212"/>
                </a:lnTo>
                <a:lnTo>
                  <a:pt x="2445" y="206"/>
                </a:lnTo>
                <a:lnTo>
                  <a:pt x="2447" y="198"/>
                </a:lnTo>
                <a:lnTo>
                  <a:pt x="2449" y="192"/>
                </a:lnTo>
                <a:lnTo>
                  <a:pt x="2451" y="185"/>
                </a:lnTo>
                <a:lnTo>
                  <a:pt x="2453" y="180"/>
                </a:lnTo>
                <a:lnTo>
                  <a:pt x="2456" y="175"/>
                </a:lnTo>
                <a:lnTo>
                  <a:pt x="2460" y="170"/>
                </a:lnTo>
                <a:lnTo>
                  <a:pt x="2463" y="166"/>
                </a:lnTo>
                <a:lnTo>
                  <a:pt x="2471" y="159"/>
                </a:lnTo>
                <a:lnTo>
                  <a:pt x="2480" y="154"/>
                </a:lnTo>
                <a:lnTo>
                  <a:pt x="2489" y="152"/>
                </a:lnTo>
                <a:lnTo>
                  <a:pt x="2498" y="151"/>
                </a:lnTo>
                <a:lnTo>
                  <a:pt x="2506" y="151"/>
                </a:lnTo>
                <a:lnTo>
                  <a:pt x="2515" y="153"/>
                </a:lnTo>
                <a:lnTo>
                  <a:pt x="2522" y="156"/>
                </a:lnTo>
                <a:lnTo>
                  <a:pt x="2529" y="160"/>
                </a:lnTo>
                <a:lnTo>
                  <a:pt x="2535" y="167"/>
                </a:lnTo>
                <a:lnTo>
                  <a:pt x="2541" y="173"/>
                </a:lnTo>
                <a:lnTo>
                  <a:pt x="2546" y="182"/>
                </a:lnTo>
                <a:lnTo>
                  <a:pt x="2549" y="192"/>
                </a:lnTo>
                <a:lnTo>
                  <a:pt x="2560" y="222"/>
                </a:lnTo>
                <a:lnTo>
                  <a:pt x="2573" y="254"/>
                </a:lnTo>
                <a:lnTo>
                  <a:pt x="2580" y="272"/>
                </a:lnTo>
                <a:lnTo>
                  <a:pt x="2589" y="290"/>
                </a:lnTo>
                <a:lnTo>
                  <a:pt x="2599" y="308"/>
                </a:lnTo>
                <a:lnTo>
                  <a:pt x="2611" y="327"/>
                </a:lnTo>
                <a:lnTo>
                  <a:pt x="2616" y="334"/>
                </a:lnTo>
                <a:lnTo>
                  <a:pt x="2622" y="341"/>
                </a:lnTo>
                <a:lnTo>
                  <a:pt x="2627" y="346"/>
                </a:lnTo>
                <a:lnTo>
                  <a:pt x="2632" y="351"/>
                </a:lnTo>
                <a:lnTo>
                  <a:pt x="2638" y="355"/>
                </a:lnTo>
                <a:lnTo>
                  <a:pt x="2644" y="357"/>
                </a:lnTo>
                <a:lnTo>
                  <a:pt x="2650" y="359"/>
                </a:lnTo>
                <a:lnTo>
                  <a:pt x="2656" y="359"/>
                </a:lnTo>
                <a:lnTo>
                  <a:pt x="2660" y="359"/>
                </a:lnTo>
                <a:lnTo>
                  <a:pt x="2666" y="358"/>
                </a:lnTo>
                <a:lnTo>
                  <a:pt x="2670" y="356"/>
                </a:lnTo>
                <a:lnTo>
                  <a:pt x="2674" y="354"/>
                </a:lnTo>
                <a:lnTo>
                  <a:pt x="2679" y="352"/>
                </a:lnTo>
                <a:lnTo>
                  <a:pt x="2683" y="347"/>
                </a:lnTo>
                <a:lnTo>
                  <a:pt x="2687" y="343"/>
                </a:lnTo>
                <a:lnTo>
                  <a:pt x="2692" y="338"/>
                </a:lnTo>
                <a:lnTo>
                  <a:pt x="2701" y="326"/>
                </a:lnTo>
                <a:lnTo>
                  <a:pt x="2710" y="310"/>
                </a:lnTo>
                <a:lnTo>
                  <a:pt x="2719" y="290"/>
                </a:lnTo>
                <a:lnTo>
                  <a:pt x="2727" y="267"/>
                </a:lnTo>
                <a:lnTo>
                  <a:pt x="2734" y="250"/>
                </a:lnTo>
                <a:lnTo>
                  <a:pt x="2740" y="233"/>
                </a:lnTo>
                <a:lnTo>
                  <a:pt x="2749" y="218"/>
                </a:lnTo>
                <a:lnTo>
                  <a:pt x="2758" y="205"/>
                </a:lnTo>
                <a:lnTo>
                  <a:pt x="2763" y="198"/>
                </a:lnTo>
                <a:lnTo>
                  <a:pt x="2768" y="193"/>
                </a:lnTo>
                <a:lnTo>
                  <a:pt x="2774" y="189"/>
                </a:lnTo>
                <a:lnTo>
                  <a:pt x="2780" y="184"/>
                </a:lnTo>
                <a:lnTo>
                  <a:pt x="2787" y="181"/>
                </a:lnTo>
                <a:lnTo>
                  <a:pt x="2793" y="178"/>
                </a:lnTo>
                <a:lnTo>
                  <a:pt x="2801" y="176"/>
                </a:lnTo>
                <a:lnTo>
                  <a:pt x="2809" y="175"/>
                </a:lnTo>
                <a:lnTo>
                  <a:pt x="2813" y="175"/>
                </a:lnTo>
                <a:lnTo>
                  <a:pt x="2815" y="175"/>
                </a:lnTo>
                <a:lnTo>
                  <a:pt x="2825" y="176"/>
                </a:lnTo>
                <a:lnTo>
                  <a:pt x="2833" y="178"/>
                </a:lnTo>
                <a:lnTo>
                  <a:pt x="2842" y="182"/>
                </a:lnTo>
                <a:lnTo>
                  <a:pt x="2849" y="186"/>
                </a:lnTo>
                <a:lnTo>
                  <a:pt x="2857" y="194"/>
                </a:lnTo>
                <a:lnTo>
                  <a:pt x="2865" y="202"/>
                </a:lnTo>
                <a:lnTo>
                  <a:pt x="2872" y="210"/>
                </a:lnTo>
                <a:lnTo>
                  <a:pt x="2879" y="220"/>
                </a:lnTo>
                <a:lnTo>
                  <a:pt x="2893" y="240"/>
                </a:lnTo>
                <a:lnTo>
                  <a:pt x="2906" y="263"/>
                </a:lnTo>
                <a:lnTo>
                  <a:pt x="2917" y="287"/>
                </a:lnTo>
                <a:lnTo>
                  <a:pt x="2930" y="310"/>
                </a:lnTo>
                <a:lnTo>
                  <a:pt x="2937" y="320"/>
                </a:lnTo>
                <a:lnTo>
                  <a:pt x="2944" y="329"/>
                </a:lnTo>
                <a:lnTo>
                  <a:pt x="2952" y="338"/>
                </a:lnTo>
                <a:lnTo>
                  <a:pt x="2960" y="344"/>
                </a:lnTo>
                <a:lnTo>
                  <a:pt x="2968" y="348"/>
                </a:lnTo>
                <a:lnTo>
                  <a:pt x="2977" y="353"/>
                </a:lnTo>
                <a:lnTo>
                  <a:pt x="2987" y="355"/>
                </a:lnTo>
                <a:lnTo>
                  <a:pt x="2995" y="356"/>
                </a:lnTo>
                <a:lnTo>
                  <a:pt x="3003" y="355"/>
                </a:lnTo>
                <a:lnTo>
                  <a:pt x="3009" y="354"/>
                </a:lnTo>
                <a:lnTo>
                  <a:pt x="3017" y="352"/>
                </a:lnTo>
                <a:lnTo>
                  <a:pt x="3024" y="348"/>
                </a:lnTo>
                <a:lnTo>
                  <a:pt x="3031" y="344"/>
                </a:lnTo>
                <a:lnTo>
                  <a:pt x="3037" y="340"/>
                </a:lnTo>
                <a:lnTo>
                  <a:pt x="3045" y="334"/>
                </a:lnTo>
                <a:lnTo>
                  <a:pt x="3051" y="328"/>
                </a:lnTo>
                <a:lnTo>
                  <a:pt x="3068" y="310"/>
                </a:lnTo>
                <a:lnTo>
                  <a:pt x="3082" y="293"/>
                </a:lnTo>
                <a:lnTo>
                  <a:pt x="3095" y="278"/>
                </a:lnTo>
                <a:lnTo>
                  <a:pt x="3105" y="264"/>
                </a:lnTo>
                <a:lnTo>
                  <a:pt x="3125" y="237"/>
                </a:lnTo>
                <a:lnTo>
                  <a:pt x="3140" y="212"/>
                </a:lnTo>
                <a:lnTo>
                  <a:pt x="3144" y="207"/>
                </a:lnTo>
                <a:lnTo>
                  <a:pt x="3149" y="203"/>
                </a:lnTo>
                <a:lnTo>
                  <a:pt x="3154" y="198"/>
                </a:lnTo>
                <a:lnTo>
                  <a:pt x="3160" y="194"/>
                </a:lnTo>
                <a:lnTo>
                  <a:pt x="3167" y="192"/>
                </a:lnTo>
                <a:lnTo>
                  <a:pt x="3173" y="190"/>
                </a:lnTo>
                <a:lnTo>
                  <a:pt x="3180" y="187"/>
                </a:lnTo>
                <a:lnTo>
                  <a:pt x="3187" y="187"/>
                </a:lnTo>
                <a:lnTo>
                  <a:pt x="3193" y="187"/>
                </a:lnTo>
                <a:lnTo>
                  <a:pt x="3198" y="190"/>
                </a:lnTo>
                <a:lnTo>
                  <a:pt x="3204" y="192"/>
                </a:lnTo>
                <a:lnTo>
                  <a:pt x="3208" y="195"/>
                </a:lnTo>
                <a:lnTo>
                  <a:pt x="3212" y="199"/>
                </a:lnTo>
                <a:lnTo>
                  <a:pt x="3214" y="206"/>
                </a:lnTo>
                <a:lnTo>
                  <a:pt x="3217" y="212"/>
                </a:lnTo>
                <a:lnTo>
                  <a:pt x="3218" y="221"/>
                </a:lnTo>
                <a:lnTo>
                  <a:pt x="3217" y="231"/>
                </a:lnTo>
                <a:lnTo>
                  <a:pt x="3214" y="243"/>
                </a:lnTo>
                <a:close/>
                <a:moveTo>
                  <a:pt x="3428" y="572"/>
                </a:moveTo>
                <a:lnTo>
                  <a:pt x="3419" y="573"/>
                </a:lnTo>
                <a:lnTo>
                  <a:pt x="3407" y="574"/>
                </a:lnTo>
                <a:lnTo>
                  <a:pt x="3394" y="575"/>
                </a:lnTo>
                <a:lnTo>
                  <a:pt x="3381" y="575"/>
                </a:lnTo>
                <a:lnTo>
                  <a:pt x="3370" y="575"/>
                </a:lnTo>
                <a:lnTo>
                  <a:pt x="3360" y="574"/>
                </a:lnTo>
                <a:lnTo>
                  <a:pt x="3352" y="573"/>
                </a:lnTo>
                <a:lnTo>
                  <a:pt x="3343" y="571"/>
                </a:lnTo>
                <a:lnTo>
                  <a:pt x="3335" y="568"/>
                </a:lnTo>
                <a:lnTo>
                  <a:pt x="3329" y="564"/>
                </a:lnTo>
                <a:lnTo>
                  <a:pt x="3325" y="560"/>
                </a:lnTo>
                <a:lnTo>
                  <a:pt x="3321" y="554"/>
                </a:lnTo>
                <a:lnTo>
                  <a:pt x="3320" y="550"/>
                </a:lnTo>
                <a:lnTo>
                  <a:pt x="3320" y="546"/>
                </a:lnTo>
                <a:lnTo>
                  <a:pt x="3320" y="541"/>
                </a:lnTo>
                <a:lnTo>
                  <a:pt x="3322" y="535"/>
                </a:lnTo>
                <a:lnTo>
                  <a:pt x="3326" y="529"/>
                </a:lnTo>
                <a:lnTo>
                  <a:pt x="3331" y="523"/>
                </a:lnTo>
                <a:lnTo>
                  <a:pt x="3336" y="518"/>
                </a:lnTo>
                <a:lnTo>
                  <a:pt x="3343" y="513"/>
                </a:lnTo>
                <a:lnTo>
                  <a:pt x="3351" y="507"/>
                </a:lnTo>
                <a:lnTo>
                  <a:pt x="3360" y="501"/>
                </a:lnTo>
                <a:lnTo>
                  <a:pt x="3368" y="495"/>
                </a:lnTo>
                <a:lnTo>
                  <a:pt x="3376" y="489"/>
                </a:lnTo>
                <a:lnTo>
                  <a:pt x="3386" y="480"/>
                </a:lnTo>
                <a:lnTo>
                  <a:pt x="3395" y="470"/>
                </a:lnTo>
                <a:lnTo>
                  <a:pt x="3402" y="459"/>
                </a:lnTo>
                <a:lnTo>
                  <a:pt x="3408" y="447"/>
                </a:lnTo>
                <a:lnTo>
                  <a:pt x="3410" y="439"/>
                </a:lnTo>
                <a:lnTo>
                  <a:pt x="3412" y="433"/>
                </a:lnTo>
                <a:lnTo>
                  <a:pt x="3413" y="425"/>
                </a:lnTo>
                <a:lnTo>
                  <a:pt x="3413" y="418"/>
                </a:lnTo>
                <a:lnTo>
                  <a:pt x="3412" y="406"/>
                </a:lnTo>
                <a:lnTo>
                  <a:pt x="3409" y="394"/>
                </a:lnTo>
                <a:lnTo>
                  <a:pt x="3407" y="387"/>
                </a:lnTo>
                <a:lnTo>
                  <a:pt x="3403" y="381"/>
                </a:lnTo>
                <a:lnTo>
                  <a:pt x="3400" y="373"/>
                </a:lnTo>
                <a:lnTo>
                  <a:pt x="3395" y="367"/>
                </a:lnTo>
                <a:lnTo>
                  <a:pt x="3384" y="353"/>
                </a:lnTo>
                <a:lnTo>
                  <a:pt x="3369" y="339"/>
                </a:lnTo>
                <a:lnTo>
                  <a:pt x="3352" y="325"/>
                </a:lnTo>
                <a:lnTo>
                  <a:pt x="3330" y="311"/>
                </a:lnTo>
                <a:lnTo>
                  <a:pt x="3312" y="299"/>
                </a:lnTo>
                <a:lnTo>
                  <a:pt x="3297" y="287"/>
                </a:lnTo>
                <a:lnTo>
                  <a:pt x="3285" y="275"/>
                </a:lnTo>
                <a:lnTo>
                  <a:pt x="3275" y="263"/>
                </a:lnTo>
                <a:lnTo>
                  <a:pt x="3267" y="250"/>
                </a:lnTo>
                <a:lnTo>
                  <a:pt x="3263" y="238"/>
                </a:lnTo>
                <a:lnTo>
                  <a:pt x="3260" y="226"/>
                </a:lnTo>
                <a:lnTo>
                  <a:pt x="3259" y="213"/>
                </a:lnTo>
                <a:lnTo>
                  <a:pt x="3259" y="207"/>
                </a:lnTo>
                <a:lnTo>
                  <a:pt x="3260" y="199"/>
                </a:lnTo>
                <a:lnTo>
                  <a:pt x="3261" y="193"/>
                </a:lnTo>
                <a:lnTo>
                  <a:pt x="3263" y="186"/>
                </a:lnTo>
                <a:lnTo>
                  <a:pt x="3268" y="172"/>
                </a:lnTo>
                <a:lnTo>
                  <a:pt x="3276" y="159"/>
                </a:lnTo>
                <a:lnTo>
                  <a:pt x="3285" y="146"/>
                </a:lnTo>
                <a:lnTo>
                  <a:pt x="3295" y="135"/>
                </a:lnTo>
                <a:lnTo>
                  <a:pt x="3307" y="123"/>
                </a:lnTo>
                <a:lnTo>
                  <a:pt x="3319" y="112"/>
                </a:lnTo>
                <a:lnTo>
                  <a:pt x="3333" y="102"/>
                </a:lnTo>
                <a:lnTo>
                  <a:pt x="3346" y="92"/>
                </a:lnTo>
                <a:lnTo>
                  <a:pt x="3361" y="85"/>
                </a:lnTo>
                <a:lnTo>
                  <a:pt x="3375" y="77"/>
                </a:lnTo>
                <a:lnTo>
                  <a:pt x="3389" y="71"/>
                </a:lnTo>
                <a:lnTo>
                  <a:pt x="3403" y="65"/>
                </a:lnTo>
                <a:lnTo>
                  <a:pt x="3417" y="61"/>
                </a:lnTo>
                <a:lnTo>
                  <a:pt x="3430" y="58"/>
                </a:lnTo>
                <a:lnTo>
                  <a:pt x="3446" y="56"/>
                </a:lnTo>
                <a:lnTo>
                  <a:pt x="3457" y="56"/>
                </a:lnTo>
                <a:lnTo>
                  <a:pt x="3468" y="56"/>
                </a:lnTo>
                <a:lnTo>
                  <a:pt x="3477" y="57"/>
                </a:lnTo>
                <a:lnTo>
                  <a:pt x="3484" y="60"/>
                </a:lnTo>
                <a:lnTo>
                  <a:pt x="3490" y="63"/>
                </a:lnTo>
                <a:lnTo>
                  <a:pt x="3494" y="66"/>
                </a:lnTo>
                <a:lnTo>
                  <a:pt x="3497" y="71"/>
                </a:lnTo>
                <a:lnTo>
                  <a:pt x="3498" y="76"/>
                </a:lnTo>
                <a:lnTo>
                  <a:pt x="3500" y="82"/>
                </a:lnTo>
                <a:lnTo>
                  <a:pt x="3498" y="89"/>
                </a:lnTo>
                <a:lnTo>
                  <a:pt x="3495" y="98"/>
                </a:lnTo>
                <a:lnTo>
                  <a:pt x="3490" y="105"/>
                </a:lnTo>
                <a:lnTo>
                  <a:pt x="3482" y="114"/>
                </a:lnTo>
                <a:lnTo>
                  <a:pt x="3466" y="127"/>
                </a:lnTo>
                <a:lnTo>
                  <a:pt x="3448" y="143"/>
                </a:lnTo>
                <a:lnTo>
                  <a:pt x="3438" y="153"/>
                </a:lnTo>
                <a:lnTo>
                  <a:pt x="3430" y="164"/>
                </a:lnTo>
                <a:lnTo>
                  <a:pt x="3428" y="169"/>
                </a:lnTo>
                <a:lnTo>
                  <a:pt x="3426" y="176"/>
                </a:lnTo>
                <a:lnTo>
                  <a:pt x="3424" y="182"/>
                </a:lnTo>
                <a:lnTo>
                  <a:pt x="3424" y="189"/>
                </a:lnTo>
                <a:lnTo>
                  <a:pt x="3424" y="193"/>
                </a:lnTo>
                <a:lnTo>
                  <a:pt x="3425" y="198"/>
                </a:lnTo>
                <a:lnTo>
                  <a:pt x="3426" y="204"/>
                </a:lnTo>
                <a:lnTo>
                  <a:pt x="3428" y="209"/>
                </a:lnTo>
                <a:lnTo>
                  <a:pt x="3432" y="216"/>
                </a:lnTo>
                <a:lnTo>
                  <a:pt x="3435" y="221"/>
                </a:lnTo>
                <a:lnTo>
                  <a:pt x="3439" y="227"/>
                </a:lnTo>
                <a:lnTo>
                  <a:pt x="3444" y="233"/>
                </a:lnTo>
                <a:lnTo>
                  <a:pt x="3457" y="246"/>
                </a:lnTo>
                <a:lnTo>
                  <a:pt x="3474" y="260"/>
                </a:lnTo>
                <a:lnTo>
                  <a:pt x="3495" y="274"/>
                </a:lnTo>
                <a:lnTo>
                  <a:pt x="3520" y="289"/>
                </a:lnTo>
                <a:lnTo>
                  <a:pt x="3531" y="295"/>
                </a:lnTo>
                <a:lnTo>
                  <a:pt x="3542" y="303"/>
                </a:lnTo>
                <a:lnTo>
                  <a:pt x="3551" y="310"/>
                </a:lnTo>
                <a:lnTo>
                  <a:pt x="3560" y="316"/>
                </a:lnTo>
                <a:lnTo>
                  <a:pt x="3568" y="324"/>
                </a:lnTo>
                <a:lnTo>
                  <a:pt x="3574" y="331"/>
                </a:lnTo>
                <a:lnTo>
                  <a:pt x="3581" y="338"/>
                </a:lnTo>
                <a:lnTo>
                  <a:pt x="3586" y="345"/>
                </a:lnTo>
                <a:lnTo>
                  <a:pt x="3591" y="353"/>
                </a:lnTo>
                <a:lnTo>
                  <a:pt x="3596" y="360"/>
                </a:lnTo>
                <a:lnTo>
                  <a:pt x="3599" y="369"/>
                </a:lnTo>
                <a:lnTo>
                  <a:pt x="3601" y="377"/>
                </a:lnTo>
                <a:lnTo>
                  <a:pt x="3603" y="384"/>
                </a:lnTo>
                <a:lnTo>
                  <a:pt x="3605" y="392"/>
                </a:lnTo>
                <a:lnTo>
                  <a:pt x="3606" y="399"/>
                </a:lnTo>
                <a:lnTo>
                  <a:pt x="3606" y="408"/>
                </a:lnTo>
                <a:lnTo>
                  <a:pt x="3605" y="422"/>
                </a:lnTo>
                <a:lnTo>
                  <a:pt x="3602" y="436"/>
                </a:lnTo>
                <a:lnTo>
                  <a:pt x="3598" y="450"/>
                </a:lnTo>
                <a:lnTo>
                  <a:pt x="3591" y="463"/>
                </a:lnTo>
                <a:lnTo>
                  <a:pt x="3584" y="476"/>
                </a:lnTo>
                <a:lnTo>
                  <a:pt x="3575" y="489"/>
                </a:lnTo>
                <a:lnTo>
                  <a:pt x="3564" y="501"/>
                </a:lnTo>
                <a:lnTo>
                  <a:pt x="3552" y="513"/>
                </a:lnTo>
                <a:lnTo>
                  <a:pt x="3540" y="523"/>
                </a:lnTo>
                <a:lnTo>
                  <a:pt x="3525" y="533"/>
                </a:lnTo>
                <a:lnTo>
                  <a:pt x="3511" y="543"/>
                </a:lnTo>
                <a:lnTo>
                  <a:pt x="3496" y="550"/>
                </a:lnTo>
                <a:lnTo>
                  <a:pt x="3480" y="558"/>
                </a:lnTo>
                <a:lnTo>
                  <a:pt x="3463" y="563"/>
                </a:lnTo>
                <a:lnTo>
                  <a:pt x="3446" y="568"/>
                </a:lnTo>
                <a:lnTo>
                  <a:pt x="3428" y="572"/>
                </a:lnTo>
                <a:close/>
                <a:moveTo>
                  <a:pt x="4091" y="523"/>
                </a:moveTo>
                <a:lnTo>
                  <a:pt x="4068" y="534"/>
                </a:lnTo>
                <a:lnTo>
                  <a:pt x="4043" y="544"/>
                </a:lnTo>
                <a:lnTo>
                  <a:pt x="4015" y="553"/>
                </a:lnTo>
                <a:lnTo>
                  <a:pt x="3983" y="560"/>
                </a:lnTo>
                <a:lnTo>
                  <a:pt x="3948" y="567"/>
                </a:lnTo>
                <a:lnTo>
                  <a:pt x="3909" y="572"/>
                </a:lnTo>
                <a:lnTo>
                  <a:pt x="3867" y="574"/>
                </a:lnTo>
                <a:lnTo>
                  <a:pt x="3818" y="575"/>
                </a:lnTo>
                <a:lnTo>
                  <a:pt x="3800" y="575"/>
                </a:lnTo>
                <a:lnTo>
                  <a:pt x="3780" y="575"/>
                </a:lnTo>
                <a:lnTo>
                  <a:pt x="3761" y="574"/>
                </a:lnTo>
                <a:lnTo>
                  <a:pt x="3740" y="573"/>
                </a:lnTo>
                <a:lnTo>
                  <a:pt x="3718" y="571"/>
                </a:lnTo>
                <a:lnTo>
                  <a:pt x="3697" y="567"/>
                </a:lnTo>
                <a:lnTo>
                  <a:pt x="3687" y="563"/>
                </a:lnTo>
                <a:lnTo>
                  <a:pt x="3679" y="561"/>
                </a:lnTo>
                <a:lnTo>
                  <a:pt x="3670" y="557"/>
                </a:lnTo>
                <a:lnTo>
                  <a:pt x="3663" y="554"/>
                </a:lnTo>
                <a:lnTo>
                  <a:pt x="3656" y="548"/>
                </a:lnTo>
                <a:lnTo>
                  <a:pt x="3651" y="544"/>
                </a:lnTo>
                <a:lnTo>
                  <a:pt x="3645" y="539"/>
                </a:lnTo>
                <a:lnTo>
                  <a:pt x="3641" y="532"/>
                </a:lnTo>
                <a:lnTo>
                  <a:pt x="3638" y="526"/>
                </a:lnTo>
                <a:lnTo>
                  <a:pt x="3636" y="519"/>
                </a:lnTo>
                <a:lnTo>
                  <a:pt x="3633" y="512"/>
                </a:lnTo>
                <a:lnTo>
                  <a:pt x="3633" y="504"/>
                </a:lnTo>
                <a:lnTo>
                  <a:pt x="3633" y="497"/>
                </a:lnTo>
                <a:lnTo>
                  <a:pt x="3635" y="491"/>
                </a:lnTo>
                <a:lnTo>
                  <a:pt x="3637" y="483"/>
                </a:lnTo>
                <a:lnTo>
                  <a:pt x="3639" y="477"/>
                </a:lnTo>
                <a:lnTo>
                  <a:pt x="3645" y="461"/>
                </a:lnTo>
                <a:lnTo>
                  <a:pt x="3655" y="445"/>
                </a:lnTo>
                <a:lnTo>
                  <a:pt x="3667" y="426"/>
                </a:lnTo>
                <a:lnTo>
                  <a:pt x="3683" y="408"/>
                </a:lnTo>
                <a:lnTo>
                  <a:pt x="3702" y="387"/>
                </a:lnTo>
                <a:lnTo>
                  <a:pt x="3724" y="366"/>
                </a:lnTo>
                <a:lnTo>
                  <a:pt x="3740" y="350"/>
                </a:lnTo>
                <a:lnTo>
                  <a:pt x="3754" y="334"/>
                </a:lnTo>
                <a:lnTo>
                  <a:pt x="3766" y="320"/>
                </a:lnTo>
                <a:lnTo>
                  <a:pt x="3776" y="307"/>
                </a:lnTo>
                <a:lnTo>
                  <a:pt x="3783" y="295"/>
                </a:lnTo>
                <a:lnTo>
                  <a:pt x="3787" y="285"/>
                </a:lnTo>
                <a:lnTo>
                  <a:pt x="3790" y="275"/>
                </a:lnTo>
                <a:lnTo>
                  <a:pt x="3791" y="266"/>
                </a:lnTo>
                <a:lnTo>
                  <a:pt x="3791" y="261"/>
                </a:lnTo>
                <a:lnTo>
                  <a:pt x="3790" y="256"/>
                </a:lnTo>
                <a:lnTo>
                  <a:pt x="3788" y="251"/>
                </a:lnTo>
                <a:lnTo>
                  <a:pt x="3787" y="246"/>
                </a:lnTo>
                <a:lnTo>
                  <a:pt x="3784" y="243"/>
                </a:lnTo>
                <a:lnTo>
                  <a:pt x="3780" y="238"/>
                </a:lnTo>
                <a:lnTo>
                  <a:pt x="3777" y="236"/>
                </a:lnTo>
                <a:lnTo>
                  <a:pt x="3774" y="233"/>
                </a:lnTo>
                <a:lnTo>
                  <a:pt x="3764" y="229"/>
                </a:lnTo>
                <a:lnTo>
                  <a:pt x="3754" y="224"/>
                </a:lnTo>
                <a:lnTo>
                  <a:pt x="3744" y="222"/>
                </a:lnTo>
                <a:lnTo>
                  <a:pt x="3732" y="221"/>
                </a:lnTo>
                <a:lnTo>
                  <a:pt x="3683" y="219"/>
                </a:lnTo>
                <a:lnTo>
                  <a:pt x="3644" y="217"/>
                </a:lnTo>
                <a:lnTo>
                  <a:pt x="3639" y="214"/>
                </a:lnTo>
                <a:lnTo>
                  <a:pt x="3632" y="212"/>
                </a:lnTo>
                <a:lnTo>
                  <a:pt x="3628" y="210"/>
                </a:lnTo>
                <a:lnTo>
                  <a:pt x="3623" y="206"/>
                </a:lnTo>
                <a:lnTo>
                  <a:pt x="3618" y="203"/>
                </a:lnTo>
                <a:lnTo>
                  <a:pt x="3615" y="198"/>
                </a:lnTo>
                <a:lnTo>
                  <a:pt x="3613" y="193"/>
                </a:lnTo>
                <a:lnTo>
                  <a:pt x="3612" y="186"/>
                </a:lnTo>
                <a:lnTo>
                  <a:pt x="3612" y="181"/>
                </a:lnTo>
                <a:lnTo>
                  <a:pt x="3614" y="176"/>
                </a:lnTo>
                <a:lnTo>
                  <a:pt x="3618" y="171"/>
                </a:lnTo>
                <a:lnTo>
                  <a:pt x="3623" y="166"/>
                </a:lnTo>
                <a:lnTo>
                  <a:pt x="3629" y="160"/>
                </a:lnTo>
                <a:lnTo>
                  <a:pt x="3638" y="155"/>
                </a:lnTo>
                <a:lnTo>
                  <a:pt x="3648" y="151"/>
                </a:lnTo>
                <a:lnTo>
                  <a:pt x="3659" y="145"/>
                </a:lnTo>
                <a:lnTo>
                  <a:pt x="3678" y="140"/>
                </a:lnTo>
                <a:lnTo>
                  <a:pt x="3697" y="135"/>
                </a:lnTo>
                <a:lnTo>
                  <a:pt x="3716" y="130"/>
                </a:lnTo>
                <a:lnTo>
                  <a:pt x="3735" y="126"/>
                </a:lnTo>
                <a:lnTo>
                  <a:pt x="3774" y="118"/>
                </a:lnTo>
                <a:lnTo>
                  <a:pt x="3814" y="112"/>
                </a:lnTo>
                <a:lnTo>
                  <a:pt x="3854" y="108"/>
                </a:lnTo>
                <a:lnTo>
                  <a:pt x="3893" y="104"/>
                </a:lnTo>
                <a:lnTo>
                  <a:pt x="3929" y="102"/>
                </a:lnTo>
                <a:lnTo>
                  <a:pt x="3966" y="100"/>
                </a:lnTo>
                <a:lnTo>
                  <a:pt x="3968" y="100"/>
                </a:lnTo>
                <a:lnTo>
                  <a:pt x="3972" y="100"/>
                </a:lnTo>
                <a:lnTo>
                  <a:pt x="3988" y="101"/>
                </a:lnTo>
                <a:lnTo>
                  <a:pt x="4003" y="103"/>
                </a:lnTo>
                <a:lnTo>
                  <a:pt x="4018" y="108"/>
                </a:lnTo>
                <a:lnTo>
                  <a:pt x="4032" y="114"/>
                </a:lnTo>
                <a:lnTo>
                  <a:pt x="4037" y="117"/>
                </a:lnTo>
                <a:lnTo>
                  <a:pt x="4043" y="122"/>
                </a:lnTo>
                <a:lnTo>
                  <a:pt x="4048" y="126"/>
                </a:lnTo>
                <a:lnTo>
                  <a:pt x="4053" y="130"/>
                </a:lnTo>
                <a:lnTo>
                  <a:pt x="4056" y="136"/>
                </a:lnTo>
                <a:lnTo>
                  <a:pt x="4058" y="141"/>
                </a:lnTo>
                <a:lnTo>
                  <a:pt x="4060" y="147"/>
                </a:lnTo>
                <a:lnTo>
                  <a:pt x="4060" y="154"/>
                </a:lnTo>
                <a:lnTo>
                  <a:pt x="4060" y="160"/>
                </a:lnTo>
                <a:lnTo>
                  <a:pt x="4058" y="168"/>
                </a:lnTo>
                <a:lnTo>
                  <a:pt x="4056" y="176"/>
                </a:lnTo>
                <a:lnTo>
                  <a:pt x="4053" y="183"/>
                </a:lnTo>
                <a:lnTo>
                  <a:pt x="4047" y="192"/>
                </a:lnTo>
                <a:lnTo>
                  <a:pt x="4042" y="200"/>
                </a:lnTo>
                <a:lnTo>
                  <a:pt x="4034" y="210"/>
                </a:lnTo>
                <a:lnTo>
                  <a:pt x="4026" y="220"/>
                </a:lnTo>
                <a:lnTo>
                  <a:pt x="3997" y="248"/>
                </a:lnTo>
                <a:lnTo>
                  <a:pt x="3974" y="276"/>
                </a:lnTo>
                <a:lnTo>
                  <a:pt x="3952" y="301"/>
                </a:lnTo>
                <a:lnTo>
                  <a:pt x="3934" y="325"/>
                </a:lnTo>
                <a:lnTo>
                  <a:pt x="3925" y="337"/>
                </a:lnTo>
                <a:lnTo>
                  <a:pt x="3919" y="347"/>
                </a:lnTo>
                <a:lnTo>
                  <a:pt x="3913" y="358"/>
                </a:lnTo>
                <a:lnTo>
                  <a:pt x="3908" y="369"/>
                </a:lnTo>
                <a:lnTo>
                  <a:pt x="3903" y="379"/>
                </a:lnTo>
                <a:lnTo>
                  <a:pt x="3901" y="388"/>
                </a:lnTo>
                <a:lnTo>
                  <a:pt x="3899" y="398"/>
                </a:lnTo>
                <a:lnTo>
                  <a:pt x="3899" y="408"/>
                </a:lnTo>
                <a:lnTo>
                  <a:pt x="3899" y="415"/>
                </a:lnTo>
                <a:lnTo>
                  <a:pt x="3901" y="424"/>
                </a:lnTo>
                <a:lnTo>
                  <a:pt x="3903" y="429"/>
                </a:lnTo>
                <a:lnTo>
                  <a:pt x="3907" y="435"/>
                </a:lnTo>
                <a:lnTo>
                  <a:pt x="3910" y="440"/>
                </a:lnTo>
                <a:lnTo>
                  <a:pt x="3914" y="445"/>
                </a:lnTo>
                <a:lnTo>
                  <a:pt x="3919" y="449"/>
                </a:lnTo>
                <a:lnTo>
                  <a:pt x="3924" y="452"/>
                </a:lnTo>
                <a:lnTo>
                  <a:pt x="3930" y="455"/>
                </a:lnTo>
                <a:lnTo>
                  <a:pt x="3937" y="458"/>
                </a:lnTo>
                <a:lnTo>
                  <a:pt x="3951" y="462"/>
                </a:lnTo>
                <a:lnTo>
                  <a:pt x="3966" y="465"/>
                </a:lnTo>
                <a:lnTo>
                  <a:pt x="3981" y="466"/>
                </a:lnTo>
                <a:lnTo>
                  <a:pt x="3997" y="467"/>
                </a:lnTo>
                <a:lnTo>
                  <a:pt x="4009" y="466"/>
                </a:lnTo>
                <a:lnTo>
                  <a:pt x="4022" y="466"/>
                </a:lnTo>
                <a:lnTo>
                  <a:pt x="4035" y="465"/>
                </a:lnTo>
                <a:lnTo>
                  <a:pt x="4047" y="463"/>
                </a:lnTo>
                <a:lnTo>
                  <a:pt x="4057" y="462"/>
                </a:lnTo>
                <a:lnTo>
                  <a:pt x="4069" y="461"/>
                </a:lnTo>
                <a:lnTo>
                  <a:pt x="4081" y="459"/>
                </a:lnTo>
                <a:lnTo>
                  <a:pt x="4092" y="460"/>
                </a:lnTo>
                <a:lnTo>
                  <a:pt x="4099" y="460"/>
                </a:lnTo>
                <a:lnTo>
                  <a:pt x="4104" y="462"/>
                </a:lnTo>
                <a:lnTo>
                  <a:pt x="4109" y="463"/>
                </a:lnTo>
                <a:lnTo>
                  <a:pt x="4113" y="466"/>
                </a:lnTo>
                <a:lnTo>
                  <a:pt x="4116" y="469"/>
                </a:lnTo>
                <a:lnTo>
                  <a:pt x="4119" y="475"/>
                </a:lnTo>
                <a:lnTo>
                  <a:pt x="4121" y="480"/>
                </a:lnTo>
                <a:lnTo>
                  <a:pt x="4122" y="487"/>
                </a:lnTo>
                <a:lnTo>
                  <a:pt x="4122" y="491"/>
                </a:lnTo>
                <a:lnTo>
                  <a:pt x="4119" y="496"/>
                </a:lnTo>
                <a:lnTo>
                  <a:pt x="4117" y="501"/>
                </a:lnTo>
                <a:lnTo>
                  <a:pt x="4114" y="506"/>
                </a:lnTo>
                <a:lnTo>
                  <a:pt x="4110" y="510"/>
                </a:lnTo>
                <a:lnTo>
                  <a:pt x="4105" y="515"/>
                </a:lnTo>
                <a:lnTo>
                  <a:pt x="4099" y="519"/>
                </a:lnTo>
                <a:lnTo>
                  <a:pt x="4091" y="523"/>
                </a:lnTo>
                <a:close/>
                <a:moveTo>
                  <a:pt x="1929" y="523"/>
                </a:moveTo>
                <a:lnTo>
                  <a:pt x="1907" y="534"/>
                </a:lnTo>
                <a:lnTo>
                  <a:pt x="1881" y="544"/>
                </a:lnTo>
                <a:lnTo>
                  <a:pt x="1853" y="553"/>
                </a:lnTo>
                <a:lnTo>
                  <a:pt x="1821" y="560"/>
                </a:lnTo>
                <a:lnTo>
                  <a:pt x="1786" y="567"/>
                </a:lnTo>
                <a:lnTo>
                  <a:pt x="1748" y="572"/>
                </a:lnTo>
                <a:lnTo>
                  <a:pt x="1705" y="574"/>
                </a:lnTo>
                <a:lnTo>
                  <a:pt x="1656" y="575"/>
                </a:lnTo>
                <a:lnTo>
                  <a:pt x="1638" y="575"/>
                </a:lnTo>
                <a:lnTo>
                  <a:pt x="1618" y="575"/>
                </a:lnTo>
                <a:lnTo>
                  <a:pt x="1599" y="574"/>
                </a:lnTo>
                <a:lnTo>
                  <a:pt x="1578" y="573"/>
                </a:lnTo>
                <a:lnTo>
                  <a:pt x="1556" y="571"/>
                </a:lnTo>
                <a:lnTo>
                  <a:pt x="1535" y="567"/>
                </a:lnTo>
                <a:lnTo>
                  <a:pt x="1525" y="563"/>
                </a:lnTo>
                <a:lnTo>
                  <a:pt x="1517" y="561"/>
                </a:lnTo>
                <a:lnTo>
                  <a:pt x="1508" y="557"/>
                </a:lnTo>
                <a:lnTo>
                  <a:pt x="1500" y="554"/>
                </a:lnTo>
                <a:lnTo>
                  <a:pt x="1494" y="548"/>
                </a:lnTo>
                <a:lnTo>
                  <a:pt x="1489" y="544"/>
                </a:lnTo>
                <a:lnTo>
                  <a:pt x="1483" y="539"/>
                </a:lnTo>
                <a:lnTo>
                  <a:pt x="1479" y="532"/>
                </a:lnTo>
                <a:lnTo>
                  <a:pt x="1476" y="526"/>
                </a:lnTo>
                <a:lnTo>
                  <a:pt x="1473" y="519"/>
                </a:lnTo>
                <a:lnTo>
                  <a:pt x="1471" y="512"/>
                </a:lnTo>
                <a:lnTo>
                  <a:pt x="1471" y="504"/>
                </a:lnTo>
                <a:lnTo>
                  <a:pt x="1471" y="497"/>
                </a:lnTo>
                <a:lnTo>
                  <a:pt x="1472" y="491"/>
                </a:lnTo>
                <a:lnTo>
                  <a:pt x="1475" y="483"/>
                </a:lnTo>
                <a:lnTo>
                  <a:pt x="1477" y="477"/>
                </a:lnTo>
                <a:lnTo>
                  <a:pt x="1483" y="461"/>
                </a:lnTo>
                <a:lnTo>
                  <a:pt x="1493" y="445"/>
                </a:lnTo>
                <a:lnTo>
                  <a:pt x="1505" y="426"/>
                </a:lnTo>
                <a:lnTo>
                  <a:pt x="1521" y="408"/>
                </a:lnTo>
                <a:lnTo>
                  <a:pt x="1539" y="387"/>
                </a:lnTo>
                <a:lnTo>
                  <a:pt x="1562" y="366"/>
                </a:lnTo>
                <a:lnTo>
                  <a:pt x="1578" y="350"/>
                </a:lnTo>
                <a:lnTo>
                  <a:pt x="1592" y="334"/>
                </a:lnTo>
                <a:lnTo>
                  <a:pt x="1604" y="320"/>
                </a:lnTo>
                <a:lnTo>
                  <a:pt x="1614" y="307"/>
                </a:lnTo>
                <a:lnTo>
                  <a:pt x="1620" y="295"/>
                </a:lnTo>
                <a:lnTo>
                  <a:pt x="1626" y="285"/>
                </a:lnTo>
                <a:lnTo>
                  <a:pt x="1628" y="275"/>
                </a:lnTo>
                <a:lnTo>
                  <a:pt x="1629" y="266"/>
                </a:lnTo>
                <a:lnTo>
                  <a:pt x="1629" y="261"/>
                </a:lnTo>
                <a:lnTo>
                  <a:pt x="1628" y="256"/>
                </a:lnTo>
                <a:lnTo>
                  <a:pt x="1627" y="251"/>
                </a:lnTo>
                <a:lnTo>
                  <a:pt x="1625" y="246"/>
                </a:lnTo>
                <a:lnTo>
                  <a:pt x="1621" y="243"/>
                </a:lnTo>
                <a:lnTo>
                  <a:pt x="1618" y="238"/>
                </a:lnTo>
                <a:lnTo>
                  <a:pt x="1615" y="236"/>
                </a:lnTo>
                <a:lnTo>
                  <a:pt x="1612" y="233"/>
                </a:lnTo>
                <a:lnTo>
                  <a:pt x="1602" y="229"/>
                </a:lnTo>
                <a:lnTo>
                  <a:pt x="1592" y="224"/>
                </a:lnTo>
                <a:lnTo>
                  <a:pt x="1581" y="222"/>
                </a:lnTo>
                <a:lnTo>
                  <a:pt x="1570" y="221"/>
                </a:lnTo>
                <a:lnTo>
                  <a:pt x="1521" y="219"/>
                </a:lnTo>
                <a:lnTo>
                  <a:pt x="1482" y="217"/>
                </a:lnTo>
                <a:lnTo>
                  <a:pt x="1477" y="214"/>
                </a:lnTo>
                <a:lnTo>
                  <a:pt x="1471" y="212"/>
                </a:lnTo>
                <a:lnTo>
                  <a:pt x="1466" y="210"/>
                </a:lnTo>
                <a:lnTo>
                  <a:pt x="1461" y="206"/>
                </a:lnTo>
                <a:lnTo>
                  <a:pt x="1456" y="203"/>
                </a:lnTo>
                <a:lnTo>
                  <a:pt x="1453" y="198"/>
                </a:lnTo>
                <a:lnTo>
                  <a:pt x="1451" y="193"/>
                </a:lnTo>
                <a:lnTo>
                  <a:pt x="1450" y="186"/>
                </a:lnTo>
                <a:lnTo>
                  <a:pt x="1451" y="181"/>
                </a:lnTo>
                <a:lnTo>
                  <a:pt x="1452" y="176"/>
                </a:lnTo>
                <a:lnTo>
                  <a:pt x="1456" y="171"/>
                </a:lnTo>
                <a:lnTo>
                  <a:pt x="1461" y="166"/>
                </a:lnTo>
                <a:lnTo>
                  <a:pt x="1468" y="160"/>
                </a:lnTo>
                <a:lnTo>
                  <a:pt x="1476" y="155"/>
                </a:lnTo>
                <a:lnTo>
                  <a:pt x="1486" y="151"/>
                </a:lnTo>
                <a:lnTo>
                  <a:pt x="1497" y="145"/>
                </a:lnTo>
                <a:lnTo>
                  <a:pt x="1516" y="140"/>
                </a:lnTo>
                <a:lnTo>
                  <a:pt x="1535" y="135"/>
                </a:lnTo>
                <a:lnTo>
                  <a:pt x="1553" y="130"/>
                </a:lnTo>
                <a:lnTo>
                  <a:pt x="1573" y="126"/>
                </a:lnTo>
                <a:lnTo>
                  <a:pt x="1613" y="118"/>
                </a:lnTo>
                <a:lnTo>
                  <a:pt x="1652" y="112"/>
                </a:lnTo>
                <a:lnTo>
                  <a:pt x="1692" y="108"/>
                </a:lnTo>
                <a:lnTo>
                  <a:pt x="1731" y="104"/>
                </a:lnTo>
                <a:lnTo>
                  <a:pt x="1767" y="102"/>
                </a:lnTo>
                <a:lnTo>
                  <a:pt x="1804" y="100"/>
                </a:lnTo>
                <a:lnTo>
                  <a:pt x="1806" y="100"/>
                </a:lnTo>
                <a:lnTo>
                  <a:pt x="1809" y="100"/>
                </a:lnTo>
                <a:lnTo>
                  <a:pt x="1826" y="101"/>
                </a:lnTo>
                <a:lnTo>
                  <a:pt x="1841" y="103"/>
                </a:lnTo>
                <a:lnTo>
                  <a:pt x="1856" y="108"/>
                </a:lnTo>
                <a:lnTo>
                  <a:pt x="1870" y="114"/>
                </a:lnTo>
                <a:lnTo>
                  <a:pt x="1875" y="117"/>
                </a:lnTo>
                <a:lnTo>
                  <a:pt x="1882" y="122"/>
                </a:lnTo>
                <a:lnTo>
                  <a:pt x="1886" y="126"/>
                </a:lnTo>
                <a:lnTo>
                  <a:pt x="1890" y="130"/>
                </a:lnTo>
                <a:lnTo>
                  <a:pt x="1894" y="136"/>
                </a:lnTo>
                <a:lnTo>
                  <a:pt x="1896" y="141"/>
                </a:lnTo>
                <a:lnTo>
                  <a:pt x="1898" y="147"/>
                </a:lnTo>
                <a:lnTo>
                  <a:pt x="1898" y="154"/>
                </a:lnTo>
                <a:lnTo>
                  <a:pt x="1898" y="160"/>
                </a:lnTo>
                <a:lnTo>
                  <a:pt x="1896" y="168"/>
                </a:lnTo>
                <a:lnTo>
                  <a:pt x="1894" y="176"/>
                </a:lnTo>
                <a:lnTo>
                  <a:pt x="1890" y="183"/>
                </a:lnTo>
                <a:lnTo>
                  <a:pt x="1885" y="192"/>
                </a:lnTo>
                <a:lnTo>
                  <a:pt x="1880" y="200"/>
                </a:lnTo>
                <a:lnTo>
                  <a:pt x="1872" y="210"/>
                </a:lnTo>
                <a:lnTo>
                  <a:pt x="1863" y="220"/>
                </a:lnTo>
                <a:lnTo>
                  <a:pt x="1836" y="248"/>
                </a:lnTo>
                <a:lnTo>
                  <a:pt x="1812" y="276"/>
                </a:lnTo>
                <a:lnTo>
                  <a:pt x="1790" y="301"/>
                </a:lnTo>
                <a:lnTo>
                  <a:pt x="1772" y="325"/>
                </a:lnTo>
                <a:lnTo>
                  <a:pt x="1764" y="337"/>
                </a:lnTo>
                <a:lnTo>
                  <a:pt x="1756" y="347"/>
                </a:lnTo>
                <a:lnTo>
                  <a:pt x="1751" y="358"/>
                </a:lnTo>
                <a:lnTo>
                  <a:pt x="1746" y="369"/>
                </a:lnTo>
                <a:lnTo>
                  <a:pt x="1741" y="379"/>
                </a:lnTo>
                <a:lnTo>
                  <a:pt x="1739" y="388"/>
                </a:lnTo>
                <a:lnTo>
                  <a:pt x="1737" y="398"/>
                </a:lnTo>
                <a:lnTo>
                  <a:pt x="1737" y="408"/>
                </a:lnTo>
                <a:lnTo>
                  <a:pt x="1737" y="415"/>
                </a:lnTo>
                <a:lnTo>
                  <a:pt x="1739" y="424"/>
                </a:lnTo>
                <a:lnTo>
                  <a:pt x="1741" y="429"/>
                </a:lnTo>
                <a:lnTo>
                  <a:pt x="1745" y="435"/>
                </a:lnTo>
                <a:lnTo>
                  <a:pt x="1748" y="440"/>
                </a:lnTo>
                <a:lnTo>
                  <a:pt x="1752" y="445"/>
                </a:lnTo>
                <a:lnTo>
                  <a:pt x="1758" y="449"/>
                </a:lnTo>
                <a:lnTo>
                  <a:pt x="1763" y="452"/>
                </a:lnTo>
                <a:lnTo>
                  <a:pt x="1768" y="455"/>
                </a:lnTo>
                <a:lnTo>
                  <a:pt x="1775" y="458"/>
                </a:lnTo>
                <a:lnTo>
                  <a:pt x="1789" y="462"/>
                </a:lnTo>
                <a:lnTo>
                  <a:pt x="1804" y="465"/>
                </a:lnTo>
                <a:lnTo>
                  <a:pt x="1819" y="466"/>
                </a:lnTo>
                <a:lnTo>
                  <a:pt x="1835" y="467"/>
                </a:lnTo>
                <a:lnTo>
                  <a:pt x="1847" y="466"/>
                </a:lnTo>
                <a:lnTo>
                  <a:pt x="1860" y="466"/>
                </a:lnTo>
                <a:lnTo>
                  <a:pt x="1873" y="465"/>
                </a:lnTo>
                <a:lnTo>
                  <a:pt x="1885" y="463"/>
                </a:lnTo>
                <a:lnTo>
                  <a:pt x="1895" y="462"/>
                </a:lnTo>
                <a:lnTo>
                  <a:pt x="1907" y="461"/>
                </a:lnTo>
                <a:lnTo>
                  <a:pt x="1918" y="459"/>
                </a:lnTo>
                <a:lnTo>
                  <a:pt x="1930" y="460"/>
                </a:lnTo>
                <a:lnTo>
                  <a:pt x="1937" y="460"/>
                </a:lnTo>
                <a:lnTo>
                  <a:pt x="1942" y="462"/>
                </a:lnTo>
                <a:lnTo>
                  <a:pt x="1947" y="463"/>
                </a:lnTo>
                <a:lnTo>
                  <a:pt x="1951" y="466"/>
                </a:lnTo>
                <a:lnTo>
                  <a:pt x="1955" y="469"/>
                </a:lnTo>
                <a:lnTo>
                  <a:pt x="1957" y="475"/>
                </a:lnTo>
                <a:lnTo>
                  <a:pt x="1959" y="480"/>
                </a:lnTo>
                <a:lnTo>
                  <a:pt x="1959" y="487"/>
                </a:lnTo>
                <a:lnTo>
                  <a:pt x="1959" y="491"/>
                </a:lnTo>
                <a:lnTo>
                  <a:pt x="1957" y="496"/>
                </a:lnTo>
                <a:lnTo>
                  <a:pt x="1955" y="501"/>
                </a:lnTo>
                <a:lnTo>
                  <a:pt x="1952" y="506"/>
                </a:lnTo>
                <a:lnTo>
                  <a:pt x="1948" y="510"/>
                </a:lnTo>
                <a:lnTo>
                  <a:pt x="1943" y="515"/>
                </a:lnTo>
                <a:lnTo>
                  <a:pt x="1937" y="519"/>
                </a:lnTo>
                <a:lnTo>
                  <a:pt x="1929" y="523"/>
                </a:lnTo>
                <a:close/>
                <a:moveTo>
                  <a:pt x="4548" y="302"/>
                </a:moveTo>
                <a:lnTo>
                  <a:pt x="4557" y="293"/>
                </a:lnTo>
                <a:lnTo>
                  <a:pt x="4566" y="284"/>
                </a:lnTo>
                <a:lnTo>
                  <a:pt x="4573" y="273"/>
                </a:lnTo>
                <a:lnTo>
                  <a:pt x="4580" y="262"/>
                </a:lnTo>
                <a:lnTo>
                  <a:pt x="4585" y="250"/>
                </a:lnTo>
                <a:lnTo>
                  <a:pt x="4589" y="238"/>
                </a:lnTo>
                <a:lnTo>
                  <a:pt x="4593" y="225"/>
                </a:lnTo>
                <a:lnTo>
                  <a:pt x="4594" y="211"/>
                </a:lnTo>
                <a:lnTo>
                  <a:pt x="4594" y="200"/>
                </a:lnTo>
                <a:lnTo>
                  <a:pt x="4594" y="189"/>
                </a:lnTo>
                <a:lnTo>
                  <a:pt x="4593" y="177"/>
                </a:lnTo>
                <a:lnTo>
                  <a:pt x="4590" y="165"/>
                </a:lnTo>
                <a:lnTo>
                  <a:pt x="4587" y="153"/>
                </a:lnTo>
                <a:lnTo>
                  <a:pt x="4583" y="141"/>
                </a:lnTo>
                <a:lnTo>
                  <a:pt x="4577" y="130"/>
                </a:lnTo>
                <a:lnTo>
                  <a:pt x="4572" y="120"/>
                </a:lnTo>
                <a:lnTo>
                  <a:pt x="4566" y="112"/>
                </a:lnTo>
                <a:lnTo>
                  <a:pt x="4559" y="104"/>
                </a:lnTo>
                <a:lnTo>
                  <a:pt x="4551" y="98"/>
                </a:lnTo>
                <a:lnTo>
                  <a:pt x="4544" y="91"/>
                </a:lnTo>
                <a:lnTo>
                  <a:pt x="4535" y="86"/>
                </a:lnTo>
                <a:lnTo>
                  <a:pt x="4527" y="81"/>
                </a:lnTo>
                <a:lnTo>
                  <a:pt x="4518" y="77"/>
                </a:lnTo>
                <a:lnTo>
                  <a:pt x="4508" y="74"/>
                </a:lnTo>
                <a:lnTo>
                  <a:pt x="4499" y="71"/>
                </a:lnTo>
                <a:lnTo>
                  <a:pt x="4488" y="69"/>
                </a:lnTo>
                <a:lnTo>
                  <a:pt x="4478" y="66"/>
                </a:lnTo>
                <a:lnTo>
                  <a:pt x="4467" y="65"/>
                </a:lnTo>
                <a:lnTo>
                  <a:pt x="4446" y="65"/>
                </a:lnTo>
                <a:lnTo>
                  <a:pt x="4423" y="66"/>
                </a:lnTo>
                <a:lnTo>
                  <a:pt x="4401" y="70"/>
                </a:lnTo>
                <a:lnTo>
                  <a:pt x="4380" y="75"/>
                </a:lnTo>
                <a:lnTo>
                  <a:pt x="4358" y="81"/>
                </a:lnTo>
                <a:lnTo>
                  <a:pt x="4338" y="88"/>
                </a:lnTo>
                <a:lnTo>
                  <a:pt x="4319" y="97"/>
                </a:lnTo>
                <a:lnTo>
                  <a:pt x="4302" y="106"/>
                </a:lnTo>
                <a:lnTo>
                  <a:pt x="4286" y="116"/>
                </a:lnTo>
                <a:lnTo>
                  <a:pt x="4273" y="127"/>
                </a:lnTo>
                <a:lnTo>
                  <a:pt x="4261" y="137"/>
                </a:lnTo>
                <a:lnTo>
                  <a:pt x="4251" y="147"/>
                </a:lnTo>
                <a:lnTo>
                  <a:pt x="4240" y="159"/>
                </a:lnTo>
                <a:lnTo>
                  <a:pt x="4231" y="171"/>
                </a:lnTo>
                <a:lnTo>
                  <a:pt x="4222" y="183"/>
                </a:lnTo>
                <a:lnTo>
                  <a:pt x="4213" y="195"/>
                </a:lnTo>
                <a:lnTo>
                  <a:pt x="4205" y="208"/>
                </a:lnTo>
                <a:lnTo>
                  <a:pt x="4197" y="222"/>
                </a:lnTo>
                <a:lnTo>
                  <a:pt x="4191" y="235"/>
                </a:lnTo>
                <a:lnTo>
                  <a:pt x="4185" y="249"/>
                </a:lnTo>
                <a:lnTo>
                  <a:pt x="4180" y="264"/>
                </a:lnTo>
                <a:lnTo>
                  <a:pt x="4176" y="278"/>
                </a:lnTo>
                <a:lnTo>
                  <a:pt x="4171" y="293"/>
                </a:lnTo>
                <a:lnTo>
                  <a:pt x="4169" y="307"/>
                </a:lnTo>
                <a:lnTo>
                  <a:pt x="4167" y="322"/>
                </a:lnTo>
                <a:lnTo>
                  <a:pt x="4166" y="338"/>
                </a:lnTo>
                <a:lnTo>
                  <a:pt x="4165" y="360"/>
                </a:lnTo>
                <a:lnTo>
                  <a:pt x="4165" y="384"/>
                </a:lnTo>
                <a:lnTo>
                  <a:pt x="4166" y="409"/>
                </a:lnTo>
                <a:lnTo>
                  <a:pt x="4168" y="433"/>
                </a:lnTo>
                <a:lnTo>
                  <a:pt x="4170" y="445"/>
                </a:lnTo>
                <a:lnTo>
                  <a:pt x="4172" y="456"/>
                </a:lnTo>
                <a:lnTo>
                  <a:pt x="4176" y="468"/>
                </a:lnTo>
                <a:lnTo>
                  <a:pt x="4179" y="480"/>
                </a:lnTo>
                <a:lnTo>
                  <a:pt x="4183" y="491"/>
                </a:lnTo>
                <a:lnTo>
                  <a:pt x="4188" y="502"/>
                </a:lnTo>
                <a:lnTo>
                  <a:pt x="4193" y="512"/>
                </a:lnTo>
                <a:lnTo>
                  <a:pt x="4199" y="521"/>
                </a:lnTo>
                <a:lnTo>
                  <a:pt x="4204" y="528"/>
                </a:lnTo>
                <a:lnTo>
                  <a:pt x="4209" y="533"/>
                </a:lnTo>
                <a:lnTo>
                  <a:pt x="4215" y="539"/>
                </a:lnTo>
                <a:lnTo>
                  <a:pt x="4221" y="543"/>
                </a:lnTo>
                <a:lnTo>
                  <a:pt x="4234" y="552"/>
                </a:lnTo>
                <a:lnTo>
                  <a:pt x="4247" y="559"/>
                </a:lnTo>
                <a:lnTo>
                  <a:pt x="4262" y="566"/>
                </a:lnTo>
                <a:lnTo>
                  <a:pt x="4276" y="570"/>
                </a:lnTo>
                <a:lnTo>
                  <a:pt x="4291" y="574"/>
                </a:lnTo>
                <a:lnTo>
                  <a:pt x="4306" y="577"/>
                </a:lnTo>
                <a:lnTo>
                  <a:pt x="4323" y="580"/>
                </a:lnTo>
                <a:lnTo>
                  <a:pt x="4340" y="581"/>
                </a:lnTo>
                <a:lnTo>
                  <a:pt x="4357" y="581"/>
                </a:lnTo>
                <a:lnTo>
                  <a:pt x="4373" y="580"/>
                </a:lnTo>
                <a:lnTo>
                  <a:pt x="4389" y="576"/>
                </a:lnTo>
                <a:lnTo>
                  <a:pt x="4407" y="572"/>
                </a:lnTo>
                <a:lnTo>
                  <a:pt x="4423" y="567"/>
                </a:lnTo>
                <a:lnTo>
                  <a:pt x="4438" y="560"/>
                </a:lnTo>
                <a:lnTo>
                  <a:pt x="4459" y="549"/>
                </a:lnTo>
                <a:lnTo>
                  <a:pt x="4478" y="536"/>
                </a:lnTo>
                <a:lnTo>
                  <a:pt x="4496" y="522"/>
                </a:lnTo>
                <a:lnTo>
                  <a:pt x="4514" y="507"/>
                </a:lnTo>
                <a:lnTo>
                  <a:pt x="4530" y="491"/>
                </a:lnTo>
                <a:lnTo>
                  <a:pt x="4545" y="474"/>
                </a:lnTo>
                <a:lnTo>
                  <a:pt x="4559" y="455"/>
                </a:lnTo>
                <a:lnTo>
                  <a:pt x="4572" y="436"/>
                </a:lnTo>
                <a:lnTo>
                  <a:pt x="4577" y="427"/>
                </a:lnTo>
                <a:lnTo>
                  <a:pt x="4582" y="419"/>
                </a:lnTo>
                <a:lnTo>
                  <a:pt x="4586" y="410"/>
                </a:lnTo>
                <a:lnTo>
                  <a:pt x="4589" y="402"/>
                </a:lnTo>
                <a:lnTo>
                  <a:pt x="4590" y="394"/>
                </a:lnTo>
                <a:lnTo>
                  <a:pt x="4590" y="387"/>
                </a:lnTo>
                <a:lnTo>
                  <a:pt x="4589" y="383"/>
                </a:lnTo>
                <a:lnTo>
                  <a:pt x="4588" y="380"/>
                </a:lnTo>
                <a:lnTo>
                  <a:pt x="4586" y="377"/>
                </a:lnTo>
                <a:lnTo>
                  <a:pt x="4583" y="373"/>
                </a:lnTo>
                <a:lnTo>
                  <a:pt x="4580" y="372"/>
                </a:lnTo>
                <a:lnTo>
                  <a:pt x="4576" y="370"/>
                </a:lnTo>
                <a:lnTo>
                  <a:pt x="4572" y="370"/>
                </a:lnTo>
                <a:lnTo>
                  <a:pt x="4567" y="370"/>
                </a:lnTo>
                <a:lnTo>
                  <a:pt x="4560" y="372"/>
                </a:lnTo>
                <a:lnTo>
                  <a:pt x="4553" y="374"/>
                </a:lnTo>
                <a:lnTo>
                  <a:pt x="4544" y="379"/>
                </a:lnTo>
                <a:lnTo>
                  <a:pt x="4533" y="385"/>
                </a:lnTo>
                <a:lnTo>
                  <a:pt x="4508" y="402"/>
                </a:lnTo>
                <a:lnTo>
                  <a:pt x="4482" y="420"/>
                </a:lnTo>
                <a:lnTo>
                  <a:pt x="4468" y="426"/>
                </a:lnTo>
                <a:lnTo>
                  <a:pt x="4454" y="433"/>
                </a:lnTo>
                <a:lnTo>
                  <a:pt x="4439" y="438"/>
                </a:lnTo>
                <a:lnTo>
                  <a:pt x="4423" y="442"/>
                </a:lnTo>
                <a:lnTo>
                  <a:pt x="4408" y="445"/>
                </a:lnTo>
                <a:lnTo>
                  <a:pt x="4393" y="445"/>
                </a:lnTo>
                <a:lnTo>
                  <a:pt x="4385" y="443"/>
                </a:lnTo>
                <a:lnTo>
                  <a:pt x="4379" y="441"/>
                </a:lnTo>
                <a:lnTo>
                  <a:pt x="4372" y="439"/>
                </a:lnTo>
                <a:lnTo>
                  <a:pt x="4366" y="435"/>
                </a:lnTo>
                <a:lnTo>
                  <a:pt x="4361" y="432"/>
                </a:lnTo>
                <a:lnTo>
                  <a:pt x="4357" y="426"/>
                </a:lnTo>
                <a:lnTo>
                  <a:pt x="4353" y="421"/>
                </a:lnTo>
                <a:lnTo>
                  <a:pt x="4351" y="414"/>
                </a:lnTo>
                <a:lnTo>
                  <a:pt x="4350" y="409"/>
                </a:lnTo>
                <a:lnTo>
                  <a:pt x="4350" y="404"/>
                </a:lnTo>
                <a:lnTo>
                  <a:pt x="4351" y="401"/>
                </a:lnTo>
                <a:lnTo>
                  <a:pt x="4353" y="399"/>
                </a:lnTo>
                <a:lnTo>
                  <a:pt x="4355" y="398"/>
                </a:lnTo>
                <a:lnTo>
                  <a:pt x="4358" y="397"/>
                </a:lnTo>
                <a:lnTo>
                  <a:pt x="4391" y="388"/>
                </a:lnTo>
                <a:lnTo>
                  <a:pt x="4421" y="378"/>
                </a:lnTo>
                <a:lnTo>
                  <a:pt x="4448" y="367"/>
                </a:lnTo>
                <a:lnTo>
                  <a:pt x="4473" y="354"/>
                </a:lnTo>
                <a:lnTo>
                  <a:pt x="4495" y="342"/>
                </a:lnTo>
                <a:lnTo>
                  <a:pt x="4515" y="329"/>
                </a:lnTo>
                <a:lnTo>
                  <a:pt x="4533" y="315"/>
                </a:lnTo>
                <a:lnTo>
                  <a:pt x="4548" y="302"/>
                </a:lnTo>
                <a:close/>
                <a:moveTo>
                  <a:pt x="4323" y="266"/>
                </a:moveTo>
                <a:lnTo>
                  <a:pt x="4324" y="253"/>
                </a:lnTo>
                <a:lnTo>
                  <a:pt x="4326" y="240"/>
                </a:lnTo>
                <a:lnTo>
                  <a:pt x="4330" y="230"/>
                </a:lnTo>
                <a:lnTo>
                  <a:pt x="4337" y="218"/>
                </a:lnTo>
                <a:lnTo>
                  <a:pt x="4343" y="208"/>
                </a:lnTo>
                <a:lnTo>
                  <a:pt x="4352" y="198"/>
                </a:lnTo>
                <a:lnTo>
                  <a:pt x="4360" y="191"/>
                </a:lnTo>
                <a:lnTo>
                  <a:pt x="4370" y="183"/>
                </a:lnTo>
                <a:lnTo>
                  <a:pt x="4380" y="178"/>
                </a:lnTo>
                <a:lnTo>
                  <a:pt x="4391" y="172"/>
                </a:lnTo>
                <a:lnTo>
                  <a:pt x="4401" y="169"/>
                </a:lnTo>
                <a:lnTo>
                  <a:pt x="4411" y="167"/>
                </a:lnTo>
                <a:lnTo>
                  <a:pt x="4422" y="167"/>
                </a:lnTo>
                <a:lnTo>
                  <a:pt x="4432" y="167"/>
                </a:lnTo>
                <a:lnTo>
                  <a:pt x="4441" y="170"/>
                </a:lnTo>
                <a:lnTo>
                  <a:pt x="4450" y="173"/>
                </a:lnTo>
                <a:lnTo>
                  <a:pt x="4453" y="177"/>
                </a:lnTo>
                <a:lnTo>
                  <a:pt x="4456" y="180"/>
                </a:lnTo>
                <a:lnTo>
                  <a:pt x="4459" y="184"/>
                </a:lnTo>
                <a:lnTo>
                  <a:pt x="4462" y="190"/>
                </a:lnTo>
                <a:lnTo>
                  <a:pt x="4464" y="196"/>
                </a:lnTo>
                <a:lnTo>
                  <a:pt x="4465" y="203"/>
                </a:lnTo>
                <a:lnTo>
                  <a:pt x="4465" y="210"/>
                </a:lnTo>
                <a:lnTo>
                  <a:pt x="4464" y="219"/>
                </a:lnTo>
                <a:lnTo>
                  <a:pt x="4462" y="226"/>
                </a:lnTo>
                <a:lnTo>
                  <a:pt x="4458" y="236"/>
                </a:lnTo>
                <a:lnTo>
                  <a:pt x="4452" y="245"/>
                </a:lnTo>
                <a:lnTo>
                  <a:pt x="4443" y="253"/>
                </a:lnTo>
                <a:lnTo>
                  <a:pt x="4434" y="263"/>
                </a:lnTo>
                <a:lnTo>
                  <a:pt x="4421" y="272"/>
                </a:lnTo>
                <a:lnTo>
                  <a:pt x="4405" y="280"/>
                </a:lnTo>
                <a:lnTo>
                  <a:pt x="4386" y="289"/>
                </a:lnTo>
                <a:lnTo>
                  <a:pt x="4377" y="293"/>
                </a:lnTo>
                <a:lnTo>
                  <a:pt x="4366" y="297"/>
                </a:lnTo>
                <a:lnTo>
                  <a:pt x="4355" y="300"/>
                </a:lnTo>
                <a:lnTo>
                  <a:pt x="4345" y="300"/>
                </a:lnTo>
                <a:lnTo>
                  <a:pt x="4341" y="300"/>
                </a:lnTo>
                <a:lnTo>
                  <a:pt x="4335" y="299"/>
                </a:lnTo>
                <a:lnTo>
                  <a:pt x="4332" y="295"/>
                </a:lnTo>
                <a:lnTo>
                  <a:pt x="4329" y="292"/>
                </a:lnTo>
                <a:lnTo>
                  <a:pt x="4326" y="288"/>
                </a:lnTo>
                <a:lnTo>
                  <a:pt x="4324" y="283"/>
                </a:lnTo>
                <a:lnTo>
                  <a:pt x="4323" y="275"/>
                </a:lnTo>
                <a:lnTo>
                  <a:pt x="4323" y="266"/>
                </a:lnTo>
                <a:close/>
                <a:moveTo>
                  <a:pt x="4759" y="557"/>
                </a:moveTo>
                <a:lnTo>
                  <a:pt x="4751" y="569"/>
                </a:lnTo>
                <a:lnTo>
                  <a:pt x="4744" y="580"/>
                </a:lnTo>
                <a:lnTo>
                  <a:pt x="4734" y="589"/>
                </a:lnTo>
                <a:lnTo>
                  <a:pt x="4723" y="597"/>
                </a:lnTo>
                <a:lnTo>
                  <a:pt x="4711" y="603"/>
                </a:lnTo>
                <a:lnTo>
                  <a:pt x="4699" y="608"/>
                </a:lnTo>
                <a:lnTo>
                  <a:pt x="4688" y="611"/>
                </a:lnTo>
                <a:lnTo>
                  <a:pt x="4676" y="612"/>
                </a:lnTo>
                <a:lnTo>
                  <a:pt x="4668" y="611"/>
                </a:lnTo>
                <a:lnTo>
                  <a:pt x="4662" y="610"/>
                </a:lnTo>
                <a:lnTo>
                  <a:pt x="4655" y="609"/>
                </a:lnTo>
                <a:lnTo>
                  <a:pt x="4649" y="606"/>
                </a:lnTo>
                <a:lnTo>
                  <a:pt x="4641" y="602"/>
                </a:lnTo>
                <a:lnTo>
                  <a:pt x="4634" y="597"/>
                </a:lnTo>
                <a:lnTo>
                  <a:pt x="4628" y="590"/>
                </a:lnTo>
                <a:lnTo>
                  <a:pt x="4624" y="584"/>
                </a:lnTo>
                <a:lnTo>
                  <a:pt x="4621" y="576"/>
                </a:lnTo>
                <a:lnTo>
                  <a:pt x="4617" y="568"/>
                </a:lnTo>
                <a:lnTo>
                  <a:pt x="4616" y="559"/>
                </a:lnTo>
                <a:lnTo>
                  <a:pt x="4616" y="549"/>
                </a:lnTo>
                <a:lnTo>
                  <a:pt x="4616" y="537"/>
                </a:lnTo>
                <a:lnTo>
                  <a:pt x="4618" y="526"/>
                </a:lnTo>
                <a:lnTo>
                  <a:pt x="4622" y="513"/>
                </a:lnTo>
                <a:lnTo>
                  <a:pt x="4627" y="500"/>
                </a:lnTo>
                <a:lnTo>
                  <a:pt x="4634" y="488"/>
                </a:lnTo>
                <a:lnTo>
                  <a:pt x="4641" y="477"/>
                </a:lnTo>
                <a:lnTo>
                  <a:pt x="4650" y="467"/>
                </a:lnTo>
                <a:lnTo>
                  <a:pt x="4659" y="459"/>
                </a:lnTo>
                <a:lnTo>
                  <a:pt x="4670" y="452"/>
                </a:lnTo>
                <a:lnTo>
                  <a:pt x="4681" y="448"/>
                </a:lnTo>
                <a:lnTo>
                  <a:pt x="4692" y="445"/>
                </a:lnTo>
                <a:lnTo>
                  <a:pt x="4703" y="443"/>
                </a:lnTo>
                <a:lnTo>
                  <a:pt x="4709" y="443"/>
                </a:lnTo>
                <a:lnTo>
                  <a:pt x="4716" y="445"/>
                </a:lnTo>
                <a:lnTo>
                  <a:pt x="4721" y="447"/>
                </a:lnTo>
                <a:lnTo>
                  <a:pt x="4728" y="449"/>
                </a:lnTo>
                <a:lnTo>
                  <a:pt x="4736" y="453"/>
                </a:lnTo>
                <a:lnTo>
                  <a:pt x="4744" y="460"/>
                </a:lnTo>
                <a:lnTo>
                  <a:pt x="4750" y="467"/>
                </a:lnTo>
                <a:lnTo>
                  <a:pt x="4757" y="475"/>
                </a:lnTo>
                <a:lnTo>
                  <a:pt x="4761" y="485"/>
                </a:lnTo>
                <a:lnTo>
                  <a:pt x="4764" y="494"/>
                </a:lnTo>
                <a:lnTo>
                  <a:pt x="4766" y="505"/>
                </a:lnTo>
                <a:lnTo>
                  <a:pt x="4766" y="516"/>
                </a:lnTo>
                <a:lnTo>
                  <a:pt x="4766" y="527"/>
                </a:lnTo>
                <a:lnTo>
                  <a:pt x="4764" y="536"/>
                </a:lnTo>
                <a:lnTo>
                  <a:pt x="4762" y="547"/>
                </a:lnTo>
                <a:lnTo>
                  <a:pt x="4759" y="557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2" name="Freeform 4"/>
          <p:cNvSpPr>
            <a:spLocks noEditPoints="1"/>
          </p:cNvSpPr>
          <p:nvPr/>
        </p:nvSpPr>
        <p:spPr bwMode="auto">
          <a:xfrm>
            <a:off x="2006600" y="698500"/>
            <a:ext cx="735013" cy="107950"/>
          </a:xfrm>
          <a:custGeom>
            <a:avLst/>
            <a:gdLst>
              <a:gd name="T0" fmla="*/ 2147483647 w 1390"/>
              <a:gd name="T1" fmla="*/ 2147483647 h 202"/>
              <a:gd name="T2" fmla="*/ 2147483647 w 1390"/>
              <a:gd name="T3" fmla="*/ 2147483647 h 202"/>
              <a:gd name="T4" fmla="*/ 2147483647 w 1390"/>
              <a:gd name="T5" fmla="*/ 2147483647 h 202"/>
              <a:gd name="T6" fmla="*/ 2147483647 w 1390"/>
              <a:gd name="T7" fmla="*/ 2147483647 h 202"/>
              <a:gd name="T8" fmla="*/ 2147483647 w 1390"/>
              <a:gd name="T9" fmla="*/ 2147483647 h 202"/>
              <a:gd name="T10" fmla="*/ 2147483647 w 1390"/>
              <a:gd name="T11" fmla="*/ 2147483647 h 202"/>
              <a:gd name="T12" fmla="*/ 2147483647 w 1390"/>
              <a:gd name="T13" fmla="*/ 2147483647 h 202"/>
              <a:gd name="T14" fmla="*/ 2147483647 w 1390"/>
              <a:gd name="T15" fmla="*/ 2147483647 h 202"/>
              <a:gd name="T16" fmla="*/ 2147483647 w 1390"/>
              <a:gd name="T17" fmla="*/ 2147483647 h 202"/>
              <a:gd name="T18" fmla="*/ 2147483647 w 1390"/>
              <a:gd name="T19" fmla="*/ 2147483647 h 202"/>
              <a:gd name="T20" fmla="*/ 2147483647 w 1390"/>
              <a:gd name="T21" fmla="*/ 2147483647 h 202"/>
              <a:gd name="T22" fmla="*/ 2147483647 w 1390"/>
              <a:gd name="T23" fmla="*/ 2147483647 h 202"/>
              <a:gd name="T24" fmla="*/ 2147483647 w 1390"/>
              <a:gd name="T25" fmla="*/ 2147483647 h 202"/>
              <a:gd name="T26" fmla="*/ 2147483647 w 1390"/>
              <a:gd name="T27" fmla="*/ 2147483647 h 202"/>
              <a:gd name="T28" fmla="*/ 2147483647 w 1390"/>
              <a:gd name="T29" fmla="*/ 2147483647 h 202"/>
              <a:gd name="T30" fmla="*/ 2147483647 w 1390"/>
              <a:gd name="T31" fmla="*/ 2147483647 h 202"/>
              <a:gd name="T32" fmla="*/ 2147483647 w 1390"/>
              <a:gd name="T33" fmla="*/ 2147483647 h 202"/>
              <a:gd name="T34" fmla="*/ 2147483647 w 1390"/>
              <a:gd name="T35" fmla="*/ 2147483647 h 202"/>
              <a:gd name="T36" fmla="*/ 2147483647 w 1390"/>
              <a:gd name="T37" fmla="*/ 2147483647 h 202"/>
              <a:gd name="T38" fmla="*/ 2147483647 w 1390"/>
              <a:gd name="T39" fmla="*/ 2147483647 h 202"/>
              <a:gd name="T40" fmla="*/ 2147483647 w 1390"/>
              <a:gd name="T41" fmla="*/ 2147483647 h 202"/>
              <a:gd name="T42" fmla="*/ 2147483647 w 1390"/>
              <a:gd name="T43" fmla="*/ 2147483647 h 202"/>
              <a:gd name="T44" fmla="*/ 2147483647 w 1390"/>
              <a:gd name="T45" fmla="*/ 2147483647 h 202"/>
              <a:gd name="T46" fmla="*/ 2147483647 w 1390"/>
              <a:gd name="T47" fmla="*/ 2147483647 h 202"/>
              <a:gd name="T48" fmla="*/ 2147483647 w 1390"/>
              <a:gd name="T49" fmla="*/ 2147483647 h 202"/>
              <a:gd name="T50" fmla="*/ 2147483647 w 1390"/>
              <a:gd name="T51" fmla="*/ 2147483647 h 202"/>
              <a:gd name="T52" fmla="*/ 2147483647 w 1390"/>
              <a:gd name="T53" fmla="*/ 2147483647 h 202"/>
              <a:gd name="T54" fmla="*/ 2147483647 w 1390"/>
              <a:gd name="T55" fmla="*/ 2147483647 h 202"/>
              <a:gd name="T56" fmla="*/ 2147483647 w 1390"/>
              <a:gd name="T57" fmla="*/ 2147483647 h 202"/>
              <a:gd name="T58" fmla="*/ 2147483647 w 1390"/>
              <a:gd name="T59" fmla="*/ 2147483647 h 202"/>
              <a:gd name="T60" fmla="*/ 2147483647 w 1390"/>
              <a:gd name="T61" fmla="*/ 2147483647 h 202"/>
              <a:gd name="T62" fmla="*/ 2147483647 w 1390"/>
              <a:gd name="T63" fmla="*/ 2147483647 h 202"/>
              <a:gd name="T64" fmla="*/ 2147483647 w 1390"/>
              <a:gd name="T65" fmla="*/ 2147483647 h 202"/>
              <a:gd name="T66" fmla="*/ 2147483647 w 1390"/>
              <a:gd name="T67" fmla="*/ 2147483647 h 202"/>
              <a:gd name="T68" fmla="*/ 2147483647 w 1390"/>
              <a:gd name="T69" fmla="*/ 2147483647 h 202"/>
              <a:gd name="T70" fmla="*/ 2147483647 w 1390"/>
              <a:gd name="T71" fmla="*/ 2147483647 h 202"/>
              <a:gd name="T72" fmla="*/ 2147483647 w 1390"/>
              <a:gd name="T73" fmla="*/ 2147483647 h 202"/>
              <a:gd name="T74" fmla="*/ 2147483647 w 1390"/>
              <a:gd name="T75" fmla="*/ 2147483647 h 202"/>
              <a:gd name="T76" fmla="*/ 2147483647 w 1390"/>
              <a:gd name="T77" fmla="*/ 2147483647 h 202"/>
              <a:gd name="T78" fmla="*/ 2147483647 w 1390"/>
              <a:gd name="T79" fmla="*/ 2147483647 h 202"/>
              <a:gd name="T80" fmla="*/ 2147483647 w 1390"/>
              <a:gd name="T81" fmla="*/ 2147483647 h 202"/>
              <a:gd name="T82" fmla="*/ 2147483647 w 1390"/>
              <a:gd name="T83" fmla="*/ 2147483647 h 202"/>
              <a:gd name="T84" fmla="*/ 2147483647 w 1390"/>
              <a:gd name="T85" fmla="*/ 2147483647 h 202"/>
              <a:gd name="T86" fmla="*/ 2147483647 w 1390"/>
              <a:gd name="T87" fmla="*/ 2147483647 h 202"/>
              <a:gd name="T88" fmla="*/ 2147483647 w 1390"/>
              <a:gd name="T89" fmla="*/ 2147483647 h 202"/>
              <a:gd name="T90" fmla="*/ 2147483647 w 1390"/>
              <a:gd name="T91" fmla="*/ 2147483647 h 202"/>
              <a:gd name="T92" fmla="*/ 2147483647 w 1390"/>
              <a:gd name="T93" fmla="*/ 2147483647 h 202"/>
              <a:gd name="T94" fmla="*/ 2147483647 w 1390"/>
              <a:gd name="T95" fmla="*/ 2147483647 h 202"/>
              <a:gd name="T96" fmla="*/ 2147483647 w 1390"/>
              <a:gd name="T97" fmla="*/ 2147483647 h 202"/>
              <a:gd name="T98" fmla="*/ 2147483647 w 1390"/>
              <a:gd name="T99" fmla="*/ 2147483647 h 202"/>
              <a:gd name="T100" fmla="*/ 2147483647 w 1390"/>
              <a:gd name="T101" fmla="*/ 2147483647 h 202"/>
              <a:gd name="T102" fmla="*/ 2147483647 w 1390"/>
              <a:gd name="T103" fmla="*/ 2147483647 h 202"/>
              <a:gd name="T104" fmla="*/ 2147483647 w 1390"/>
              <a:gd name="T105" fmla="*/ 2147483647 h 202"/>
              <a:gd name="T106" fmla="*/ 2147483647 w 1390"/>
              <a:gd name="T107" fmla="*/ 2147483647 h 202"/>
              <a:gd name="T108" fmla="*/ 2147483647 w 1390"/>
              <a:gd name="T109" fmla="*/ 2147483647 h 202"/>
              <a:gd name="T110" fmla="*/ 2147483647 w 1390"/>
              <a:gd name="T111" fmla="*/ 2147483647 h 202"/>
              <a:gd name="T112" fmla="*/ 2147483647 w 1390"/>
              <a:gd name="T113" fmla="*/ 2147483647 h 202"/>
              <a:gd name="T114" fmla="*/ 2147483647 w 1390"/>
              <a:gd name="T115" fmla="*/ 2147483647 h 202"/>
              <a:gd name="T116" fmla="*/ 2147483647 w 1390"/>
              <a:gd name="T117" fmla="*/ 2147483647 h 202"/>
              <a:gd name="T118" fmla="*/ 2147483647 w 1390"/>
              <a:gd name="T119" fmla="*/ 2147483647 h 20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390"/>
              <a:gd name="T181" fmla="*/ 0 h 202"/>
              <a:gd name="T182" fmla="*/ 1390 w 1390"/>
              <a:gd name="T183" fmla="*/ 202 h 20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390" h="202">
                <a:moveTo>
                  <a:pt x="5" y="182"/>
                </a:moveTo>
                <a:lnTo>
                  <a:pt x="11" y="185"/>
                </a:lnTo>
                <a:lnTo>
                  <a:pt x="18" y="187"/>
                </a:lnTo>
                <a:lnTo>
                  <a:pt x="26" y="189"/>
                </a:lnTo>
                <a:lnTo>
                  <a:pt x="34" y="190"/>
                </a:lnTo>
                <a:lnTo>
                  <a:pt x="42" y="190"/>
                </a:lnTo>
                <a:lnTo>
                  <a:pt x="48" y="188"/>
                </a:lnTo>
                <a:lnTo>
                  <a:pt x="54" y="186"/>
                </a:lnTo>
                <a:lnTo>
                  <a:pt x="58" y="183"/>
                </a:lnTo>
                <a:lnTo>
                  <a:pt x="61" y="179"/>
                </a:lnTo>
                <a:lnTo>
                  <a:pt x="65" y="175"/>
                </a:lnTo>
                <a:lnTo>
                  <a:pt x="66" y="170"/>
                </a:lnTo>
                <a:lnTo>
                  <a:pt x="66" y="165"/>
                </a:lnTo>
                <a:lnTo>
                  <a:pt x="66" y="160"/>
                </a:lnTo>
                <a:lnTo>
                  <a:pt x="65" y="155"/>
                </a:lnTo>
                <a:lnTo>
                  <a:pt x="63" y="151"/>
                </a:lnTo>
                <a:lnTo>
                  <a:pt x="59" y="147"/>
                </a:lnTo>
                <a:lnTo>
                  <a:pt x="55" y="144"/>
                </a:lnTo>
                <a:lnTo>
                  <a:pt x="51" y="141"/>
                </a:lnTo>
                <a:lnTo>
                  <a:pt x="44" y="137"/>
                </a:lnTo>
                <a:lnTo>
                  <a:pt x="38" y="135"/>
                </a:lnTo>
                <a:lnTo>
                  <a:pt x="30" y="131"/>
                </a:lnTo>
                <a:lnTo>
                  <a:pt x="24" y="128"/>
                </a:lnTo>
                <a:lnTo>
                  <a:pt x="17" y="123"/>
                </a:lnTo>
                <a:lnTo>
                  <a:pt x="13" y="119"/>
                </a:lnTo>
                <a:lnTo>
                  <a:pt x="9" y="115"/>
                </a:lnTo>
                <a:lnTo>
                  <a:pt x="6" y="109"/>
                </a:lnTo>
                <a:lnTo>
                  <a:pt x="4" y="104"/>
                </a:lnTo>
                <a:lnTo>
                  <a:pt x="4" y="98"/>
                </a:lnTo>
                <a:lnTo>
                  <a:pt x="4" y="91"/>
                </a:lnTo>
                <a:lnTo>
                  <a:pt x="6" y="84"/>
                </a:lnTo>
                <a:lnTo>
                  <a:pt x="10" y="78"/>
                </a:lnTo>
                <a:lnTo>
                  <a:pt x="15" y="73"/>
                </a:lnTo>
                <a:lnTo>
                  <a:pt x="20" y="68"/>
                </a:lnTo>
                <a:lnTo>
                  <a:pt x="28" y="65"/>
                </a:lnTo>
                <a:lnTo>
                  <a:pt x="36" y="63"/>
                </a:lnTo>
                <a:lnTo>
                  <a:pt x="45" y="62"/>
                </a:lnTo>
                <a:lnTo>
                  <a:pt x="54" y="63"/>
                </a:lnTo>
                <a:lnTo>
                  <a:pt x="61" y="64"/>
                </a:lnTo>
                <a:lnTo>
                  <a:pt x="69" y="67"/>
                </a:lnTo>
                <a:lnTo>
                  <a:pt x="74" y="70"/>
                </a:lnTo>
                <a:lnTo>
                  <a:pt x="69" y="81"/>
                </a:lnTo>
                <a:lnTo>
                  <a:pt x="66" y="78"/>
                </a:lnTo>
                <a:lnTo>
                  <a:pt x="59" y="76"/>
                </a:lnTo>
                <a:lnTo>
                  <a:pt x="52" y="74"/>
                </a:lnTo>
                <a:lnTo>
                  <a:pt x="43" y="73"/>
                </a:lnTo>
                <a:lnTo>
                  <a:pt x="37" y="74"/>
                </a:lnTo>
                <a:lnTo>
                  <a:pt x="32" y="75"/>
                </a:lnTo>
                <a:lnTo>
                  <a:pt x="27" y="77"/>
                </a:lnTo>
                <a:lnTo>
                  <a:pt x="24" y="80"/>
                </a:lnTo>
                <a:lnTo>
                  <a:pt x="20" y="83"/>
                </a:lnTo>
                <a:lnTo>
                  <a:pt x="18" y="88"/>
                </a:lnTo>
                <a:lnTo>
                  <a:pt x="17" y="92"/>
                </a:lnTo>
                <a:lnTo>
                  <a:pt x="17" y="96"/>
                </a:lnTo>
                <a:lnTo>
                  <a:pt x="17" y="101"/>
                </a:lnTo>
                <a:lnTo>
                  <a:pt x="19" y="105"/>
                </a:lnTo>
                <a:lnTo>
                  <a:pt x="21" y="109"/>
                </a:lnTo>
                <a:lnTo>
                  <a:pt x="24" y="112"/>
                </a:lnTo>
                <a:lnTo>
                  <a:pt x="32" y="118"/>
                </a:lnTo>
                <a:lnTo>
                  <a:pt x="44" y="123"/>
                </a:lnTo>
                <a:lnTo>
                  <a:pt x="53" y="128"/>
                </a:lnTo>
                <a:lnTo>
                  <a:pt x="59" y="131"/>
                </a:lnTo>
                <a:lnTo>
                  <a:pt x="65" y="135"/>
                </a:lnTo>
                <a:lnTo>
                  <a:pt x="70" y="139"/>
                </a:lnTo>
                <a:lnTo>
                  <a:pt x="74" y="144"/>
                </a:lnTo>
                <a:lnTo>
                  <a:pt x="77" y="150"/>
                </a:lnTo>
                <a:lnTo>
                  <a:pt x="79" y="156"/>
                </a:lnTo>
                <a:lnTo>
                  <a:pt x="79" y="163"/>
                </a:lnTo>
                <a:lnTo>
                  <a:pt x="79" y="172"/>
                </a:lnTo>
                <a:lnTo>
                  <a:pt x="75" y="179"/>
                </a:lnTo>
                <a:lnTo>
                  <a:pt x="72" y="186"/>
                </a:lnTo>
                <a:lnTo>
                  <a:pt x="67" y="191"/>
                </a:lnTo>
                <a:lnTo>
                  <a:pt x="60" y="196"/>
                </a:lnTo>
                <a:lnTo>
                  <a:pt x="53" y="199"/>
                </a:lnTo>
                <a:lnTo>
                  <a:pt x="44" y="201"/>
                </a:lnTo>
                <a:lnTo>
                  <a:pt x="34" y="202"/>
                </a:lnTo>
                <a:lnTo>
                  <a:pt x="25" y="201"/>
                </a:lnTo>
                <a:lnTo>
                  <a:pt x="15" y="199"/>
                </a:lnTo>
                <a:lnTo>
                  <a:pt x="7" y="197"/>
                </a:lnTo>
                <a:lnTo>
                  <a:pt x="0" y="192"/>
                </a:lnTo>
                <a:lnTo>
                  <a:pt x="5" y="182"/>
                </a:lnTo>
                <a:close/>
                <a:moveTo>
                  <a:pt x="131" y="131"/>
                </a:moveTo>
                <a:lnTo>
                  <a:pt x="131" y="138"/>
                </a:lnTo>
                <a:lnTo>
                  <a:pt x="132" y="145"/>
                </a:lnTo>
                <a:lnTo>
                  <a:pt x="133" y="151"/>
                </a:lnTo>
                <a:lnTo>
                  <a:pt x="135" y="158"/>
                </a:lnTo>
                <a:lnTo>
                  <a:pt x="137" y="163"/>
                </a:lnTo>
                <a:lnTo>
                  <a:pt x="139" y="169"/>
                </a:lnTo>
                <a:lnTo>
                  <a:pt x="142" y="173"/>
                </a:lnTo>
                <a:lnTo>
                  <a:pt x="146" y="176"/>
                </a:lnTo>
                <a:lnTo>
                  <a:pt x="149" y="179"/>
                </a:lnTo>
                <a:lnTo>
                  <a:pt x="153" y="183"/>
                </a:lnTo>
                <a:lnTo>
                  <a:pt x="158" y="185"/>
                </a:lnTo>
                <a:lnTo>
                  <a:pt x="162" y="187"/>
                </a:lnTo>
                <a:lnTo>
                  <a:pt x="172" y="189"/>
                </a:lnTo>
                <a:lnTo>
                  <a:pt x="181" y="190"/>
                </a:lnTo>
                <a:lnTo>
                  <a:pt x="194" y="189"/>
                </a:lnTo>
                <a:lnTo>
                  <a:pt x="204" y="188"/>
                </a:lnTo>
                <a:lnTo>
                  <a:pt x="213" y="185"/>
                </a:lnTo>
                <a:lnTo>
                  <a:pt x="218" y="183"/>
                </a:lnTo>
                <a:lnTo>
                  <a:pt x="221" y="194"/>
                </a:lnTo>
                <a:lnTo>
                  <a:pt x="216" y="196"/>
                </a:lnTo>
                <a:lnTo>
                  <a:pt x="207" y="199"/>
                </a:lnTo>
                <a:lnTo>
                  <a:pt x="195" y="201"/>
                </a:lnTo>
                <a:lnTo>
                  <a:pt x="179" y="202"/>
                </a:lnTo>
                <a:lnTo>
                  <a:pt x="173" y="201"/>
                </a:lnTo>
                <a:lnTo>
                  <a:pt x="166" y="201"/>
                </a:lnTo>
                <a:lnTo>
                  <a:pt x="160" y="199"/>
                </a:lnTo>
                <a:lnTo>
                  <a:pt x="153" y="197"/>
                </a:lnTo>
                <a:lnTo>
                  <a:pt x="148" y="195"/>
                </a:lnTo>
                <a:lnTo>
                  <a:pt x="142" y="191"/>
                </a:lnTo>
                <a:lnTo>
                  <a:pt x="138" y="187"/>
                </a:lnTo>
                <a:lnTo>
                  <a:pt x="134" y="183"/>
                </a:lnTo>
                <a:lnTo>
                  <a:pt x="131" y="178"/>
                </a:lnTo>
                <a:lnTo>
                  <a:pt x="126" y="173"/>
                </a:lnTo>
                <a:lnTo>
                  <a:pt x="124" y="168"/>
                </a:lnTo>
                <a:lnTo>
                  <a:pt x="122" y="161"/>
                </a:lnTo>
                <a:lnTo>
                  <a:pt x="120" y="156"/>
                </a:lnTo>
                <a:lnTo>
                  <a:pt x="119" y="148"/>
                </a:lnTo>
                <a:lnTo>
                  <a:pt x="118" y="142"/>
                </a:lnTo>
                <a:lnTo>
                  <a:pt x="118" y="134"/>
                </a:lnTo>
                <a:lnTo>
                  <a:pt x="118" y="127"/>
                </a:lnTo>
                <a:lnTo>
                  <a:pt x="119" y="118"/>
                </a:lnTo>
                <a:lnTo>
                  <a:pt x="120" y="111"/>
                </a:lnTo>
                <a:lnTo>
                  <a:pt x="122" y="104"/>
                </a:lnTo>
                <a:lnTo>
                  <a:pt x="124" y="97"/>
                </a:lnTo>
                <a:lnTo>
                  <a:pt x="127" y="92"/>
                </a:lnTo>
                <a:lnTo>
                  <a:pt x="131" y="87"/>
                </a:lnTo>
                <a:lnTo>
                  <a:pt x="134" y="81"/>
                </a:lnTo>
                <a:lnTo>
                  <a:pt x="138" y="77"/>
                </a:lnTo>
                <a:lnTo>
                  <a:pt x="144" y="73"/>
                </a:lnTo>
                <a:lnTo>
                  <a:pt x="148" y="69"/>
                </a:lnTo>
                <a:lnTo>
                  <a:pt x="153" y="67"/>
                </a:lnTo>
                <a:lnTo>
                  <a:pt x="159" y="65"/>
                </a:lnTo>
                <a:lnTo>
                  <a:pt x="165" y="63"/>
                </a:lnTo>
                <a:lnTo>
                  <a:pt x="171" y="62"/>
                </a:lnTo>
                <a:lnTo>
                  <a:pt x="177" y="62"/>
                </a:lnTo>
                <a:lnTo>
                  <a:pt x="186" y="62"/>
                </a:lnTo>
                <a:lnTo>
                  <a:pt x="192" y="64"/>
                </a:lnTo>
                <a:lnTo>
                  <a:pt x="199" y="66"/>
                </a:lnTo>
                <a:lnTo>
                  <a:pt x="204" y="68"/>
                </a:lnTo>
                <a:lnTo>
                  <a:pt x="209" y="71"/>
                </a:lnTo>
                <a:lnTo>
                  <a:pt x="214" y="76"/>
                </a:lnTo>
                <a:lnTo>
                  <a:pt x="217" y="80"/>
                </a:lnTo>
                <a:lnTo>
                  <a:pt x="220" y="84"/>
                </a:lnTo>
                <a:lnTo>
                  <a:pt x="225" y="95"/>
                </a:lnTo>
                <a:lnTo>
                  <a:pt x="228" y="105"/>
                </a:lnTo>
                <a:lnTo>
                  <a:pt x="229" y="115"/>
                </a:lnTo>
                <a:lnTo>
                  <a:pt x="230" y="122"/>
                </a:lnTo>
                <a:lnTo>
                  <a:pt x="230" y="127"/>
                </a:lnTo>
                <a:lnTo>
                  <a:pt x="229" y="131"/>
                </a:lnTo>
                <a:lnTo>
                  <a:pt x="131" y="131"/>
                </a:lnTo>
                <a:close/>
                <a:moveTo>
                  <a:pt x="216" y="120"/>
                </a:moveTo>
                <a:lnTo>
                  <a:pt x="215" y="112"/>
                </a:lnTo>
                <a:lnTo>
                  <a:pt x="214" y="105"/>
                </a:lnTo>
                <a:lnTo>
                  <a:pt x="212" y="96"/>
                </a:lnTo>
                <a:lnTo>
                  <a:pt x="208" y="89"/>
                </a:lnTo>
                <a:lnTo>
                  <a:pt x="203" y="82"/>
                </a:lnTo>
                <a:lnTo>
                  <a:pt x="195" y="78"/>
                </a:lnTo>
                <a:lnTo>
                  <a:pt x="191" y="76"/>
                </a:lnTo>
                <a:lnTo>
                  <a:pt x="187" y="74"/>
                </a:lnTo>
                <a:lnTo>
                  <a:pt x="181" y="73"/>
                </a:lnTo>
                <a:lnTo>
                  <a:pt x="176" y="73"/>
                </a:lnTo>
                <a:lnTo>
                  <a:pt x="171" y="73"/>
                </a:lnTo>
                <a:lnTo>
                  <a:pt x="165" y="74"/>
                </a:lnTo>
                <a:lnTo>
                  <a:pt x="161" y="76"/>
                </a:lnTo>
                <a:lnTo>
                  <a:pt x="156" y="77"/>
                </a:lnTo>
                <a:lnTo>
                  <a:pt x="149" y="82"/>
                </a:lnTo>
                <a:lnTo>
                  <a:pt x="144" y="89"/>
                </a:lnTo>
                <a:lnTo>
                  <a:pt x="138" y="96"/>
                </a:lnTo>
                <a:lnTo>
                  <a:pt x="135" y="104"/>
                </a:lnTo>
                <a:lnTo>
                  <a:pt x="133" y="111"/>
                </a:lnTo>
                <a:lnTo>
                  <a:pt x="132" y="120"/>
                </a:lnTo>
                <a:lnTo>
                  <a:pt x="216" y="120"/>
                </a:lnTo>
                <a:close/>
                <a:moveTo>
                  <a:pt x="277" y="105"/>
                </a:moveTo>
                <a:lnTo>
                  <a:pt x="277" y="95"/>
                </a:lnTo>
                <a:lnTo>
                  <a:pt x="277" y="84"/>
                </a:lnTo>
                <a:lnTo>
                  <a:pt x="277" y="75"/>
                </a:lnTo>
                <a:lnTo>
                  <a:pt x="276" y="65"/>
                </a:lnTo>
                <a:lnTo>
                  <a:pt x="289" y="65"/>
                </a:lnTo>
                <a:lnTo>
                  <a:pt x="289" y="92"/>
                </a:lnTo>
                <a:lnTo>
                  <a:pt x="290" y="92"/>
                </a:lnTo>
                <a:lnTo>
                  <a:pt x="293" y="85"/>
                </a:lnTo>
                <a:lnTo>
                  <a:pt x="296" y="80"/>
                </a:lnTo>
                <a:lnTo>
                  <a:pt x="300" y="75"/>
                </a:lnTo>
                <a:lnTo>
                  <a:pt x="304" y="70"/>
                </a:lnTo>
                <a:lnTo>
                  <a:pt x="310" y="67"/>
                </a:lnTo>
                <a:lnTo>
                  <a:pt x="315" y="64"/>
                </a:lnTo>
                <a:lnTo>
                  <a:pt x="322" y="63"/>
                </a:lnTo>
                <a:lnTo>
                  <a:pt x="328" y="62"/>
                </a:lnTo>
                <a:lnTo>
                  <a:pt x="330" y="62"/>
                </a:lnTo>
                <a:lnTo>
                  <a:pt x="334" y="63"/>
                </a:lnTo>
                <a:lnTo>
                  <a:pt x="334" y="76"/>
                </a:lnTo>
                <a:lnTo>
                  <a:pt x="330" y="75"/>
                </a:lnTo>
                <a:lnTo>
                  <a:pt x="327" y="75"/>
                </a:lnTo>
                <a:lnTo>
                  <a:pt x="321" y="76"/>
                </a:lnTo>
                <a:lnTo>
                  <a:pt x="314" y="78"/>
                </a:lnTo>
                <a:lnTo>
                  <a:pt x="309" y="81"/>
                </a:lnTo>
                <a:lnTo>
                  <a:pt x="303" y="85"/>
                </a:lnTo>
                <a:lnTo>
                  <a:pt x="300" y="91"/>
                </a:lnTo>
                <a:lnTo>
                  <a:pt x="296" y="97"/>
                </a:lnTo>
                <a:lnTo>
                  <a:pt x="294" y="104"/>
                </a:lnTo>
                <a:lnTo>
                  <a:pt x="291" y="112"/>
                </a:lnTo>
                <a:lnTo>
                  <a:pt x="291" y="118"/>
                </a:lnTo>
                <a:lnTo>
                  <a:pt x="290" y="124"/>
                </a:lnTo>
                <a:lnTo>
                  <a:pt x="290" y="199"/>
                </a:lnTo>
                <a:lnTo>
                  <a:pt x="277" y="199"/>
                </a:lnTo>
                <a:lnTo>
                  <a:pt x="277" y="105"/>
                </a:lnTo>
                <a:close/>
                <a:moveTo>
                  <a:pt x="463" y="192"/>
                </a:moveTo>
                <a:lnTo>
                  <a:pt x="458" y="196"/>
                </a:lnTo>
                <a:lnTo>
                  <a:pt x="449" y="199"/>
                </a:lnTo>
                <a:lnTo>
                  <a:pt x="437" y="201"/>
                </a:lnTo>
                <a:lnTo>
                  <a:pt x="424" y="202"/>
                </a:lnTo>
                <a:lnTo>
                  <a:pt x="417" y="201"/>
                </a:lnTo>
                <a:lnTo>
                  <a:pt x="410" y="201"/>
                </a:lnTo>
                <a:lnTo>
                  <a:pt x="404" y="199"/>
                </a:lnTo>
                <a:lnTo>
                  <a:pt x="397" y="197"/>
                </a:lnTo>
                <a:lnTo>
                  <a:pt x="392" y="195"/>
                </a:lnTo>
                <a:lnTo>
                  <a:pt x="387" y="191"/>
                </a:lnTo>
                <a:lnTo>
                  <a:pt x="382" y="187"/>
                </a:lnTo>
                <a:lnTo>
                  <a:pt x="377" y="183"/>
                </a:lnTo>
                <a:lnTo>
                  <a:pt x="374" y="178"/>
                </a:lnTo>
                <a:lnTo>
                  <a:pt x="370" y="173"/>
                </a:lnTo>
                <a:lnTo>
                  <a:pt x="367" y="168"/>
                </a:lnTo>
                <a:lnTo>
                  <a:pt x="364" y="161"/>
                </a:lnTo>
                <a:lnTo>
                  <a:pt x="363" y="155"/>
                </a:lnTo>
                <a:lnTo>
                  <a:pt x="361" y="148"/>
                </a:lnTo>
                <a:lnTo>
                  <a:pt x="360" y="141"/>
                </a:lnTo>
                <a:lnTo>
                  <a:pt x="360" y="133"/>
                </a:lnTo>
                <a:lnTo>
                  <a:pt x="360" y="125"/>
                </a:lnTo>
                <a:lnTo>
                  <a:pt x="361" y="118"/>
                </a:lnTo>
                <a:lnTo>
                  <a:pt x="363" y="111"/>
                </a:lnTo>
                <a:lnTo>
                  <a:pt x="365" y="104"/>
                </a:lnTo>
                <a:lnTo>
                  <a:pt x="368" y="98"/>
                </a:lnTo>
                <a:lnTo>
                  <a:pt x="371" y="92"/>
                </a:lnTo>
                <a:lnTo>
                  <a:pt x="375" y="87"/>
                </a:lnTo>
                <a:lnTo>
                  <a:pt x="379" y="81"/>
                </a:lnTo>
                <a:lnTo>
                  <a:pt x="384" y="77"/>
                </a:lnTo>
                <a:lnTo>
                  <a:pt x="390" y="74"/>
                </a:lnTo>
                <a:lnTo>
                  <a:pt x="395" y="70"/>
                </a:lnTo>
                <a:lnTo>
                  <a:pt x="401" y="67"/>
                </a:lnTo>
                <a:lnTo>
                  <a:pt x="407" y="65"/>
                </a:lnTo>
                <a:lnTo>
                  <a:pt x="415" y="63"/>
                </a:lnTo>
                <a:lnTo>
                  <a:pt x="421" y="62"/>
                </a:lnTo>
                <a:lnTo>
                  <a:pt x="429" y="62"/>
                </a:lnTo>
                <a:lnTo>
                  <a:pt x="441" y="63"/>
                </a:lnTo>
                <a:lnTo>
                  <a:pt x="450" y="65"/>
                </a:lnTo>
                <a:lnTo>
                  <a:pt x="459" y="67"/>
                </a:lnTo>
                <a:lnTo>
                  <a:pt x="464" y="70"/>
                </a:lnTo>
                <a:lnTo>
                  <a:pt x="459" y="81"/>
                </a:lnTo>
                <a:lnTo>
                  <a:pt x="453" y="78"/>
                </a:lnTo>
                <a:lnTo>
                  <a:pt x="446" y="76"/>
                </a:lnTo>
                <a:lnTo>
                  <a:pt x="437" y="74"/>
                </a:lnTo>
                <a:lnTo>
                  <a:pt x="428" y="74"/>
                </a:lnTo>
                <a:lnTo>
                  <a:pt x="421" y="74"/>
                </a:lnTo>
                <a:lnTo>
                  <a:pt x="415" y="75"/>
                </a:lnTo>
                <a:lnTo>
                  <a:pt x="409" y="76"/>
                </a:lnTo>
                <a:lnTo>
                  <a:pt x="404" y="78"/>
                </a:lnTo>
                <a:lnTo>
                  <a:pt x="398" y="81"/>
                </a:lnTo>
                <a:lnTo>
                  <a:pt x="394" y="83"/>
                </a:lnTo>
                <a:lnTo>
                  <a:pt x="391" y="88"/>
                </a:lnTo>
                <a:lnTo>
                  <a:pt x="387" y="91"/>
                </a:lnTo>
                <a:lnTo>
                  <a:pt x="381" y="100"/>
                </a:lnTo>
                <a:lnTo>
                  <a:pt x="377" y="110"/>
                </a:lnTo>
                <a:lnTo>
                  <a:pt x="374" y="121"/>
                </a:lnTo>
                <a:lnTo>
                  <a:pt x="374" y="132"/>
                </a:lnTo>
                <a:lnTo>
                  <a:pt x="374" y="145"/>
                </a:lnTo>
                <a:lnTo>
                  <a:pt x="377" y="156"/>
                </a:lnTo>
                <a:lnTo>
                  <a:pt x="379" y="161"/>
                </a:lnTo>
                <a:lnTo>
                  <a:pt x="382" y="167"/>
                </a:lnTo>
                <a:lnTo>
                  <a:pt x="384" y="171"/>
                </a:lnTo>
                <a:lnTo>
                  <a:pt x="388" y="174"/>
                </a:lnTo>
                <a:lnTo>
                  <a:pt x="392" y="178"/>
                </a:lnTo>
                <a:lnTo>
                  <a:pt x="395" y="181"/>
                </a:lnTo>
                <a:lnTo>
                  <a:pt x="401" y="184"/>
                </a:lnTo>
                <a:lnTo>
                  <a:pt x="405" y="186"/>
                </a:lnTo>
                <a:lnTo>
                  <a:pt x="409" y="188"/>
                </a:lnTo>
                <a:lnTo>
                  <a:pt x="415" y="189"/>
                </a:lnTo>
                <a:lnTo>
                  <a:pt x="420" y="190"/>
                </a:lnTo>
                <a:lnTo>
                  <a:pt x="426" y="190"/>
                </a:lnTo>
                <a:lnTo>
                  <a:pt x="437" y="189"/>
                </a:lnTo>
                <a:lnTo>
                  <a:pt x="446" y="187"/>
                </a:lnTo>
                <a:lnTo>
                  <a:pt x="453" y="185"/>
                </a:lnTo>
                <a:lnTo>
                  <a:pt x="460" y="183"/>
                </a:lnTo>
                <a:lnTo>
                  <a:pt x="463" y="192"/>
                </a:lnTo>
                <a:close/>
                <a:moveTo>
                  <a:pt x="512" y="131"/>
                </a:moveTo>
                <a:lnTo>
                  <a:pt x="512" y="138"/>
                </a:lnTo>
                <a:lnTo>
                  <a:pt x="513" y="145"/>
                </a:lnTo>
                <a:lnTo>
                  <a:pt x="514" y="151"/>
                </a:lnTo>
                <a:lnTo>
                  <a:pt x="515" y="158"/>
                </a:lnTo>
                <a:lnTo>
                  <a:pt x="517" y="163"/>
                </a:lnTo>
                <a:lnTo>
                  <a:pt x="520" y="169"/>
                </a:lnTo>
                <a:lnTo>
                  <a:pt x="523" y="173"/>
                </a:lnTo>
                <a:lnTo>
                  <a:pt x="527" y="176"/>
                </a:lnTo>
                <a:lnTo>
                  <a:pt x="530" y="179"/>
                </a:lnTo>
                <a:lnTo>
                  <a:pt x="534" y="183"/>
                </a:lnTo>
                <a:lnTo>
                  <a:pt x="538" y="185"/>
                </a:lnTo>
                <a:lnTo>
                  <a:pt x="543" y="187"/>
                </a:lnTo>
                <a:lnTo>
                  <a:pt x="552" y="189"/>
                </a:lnTo>
                <a:lnTo>
                  <a:pt x="563" y="190"/>
                </a:lnTo>
                <a:lnTo>
                  <a:pt x="576" y="189"/>
                </a:lnTo>
                <a:lnTo>
                  <a:pt x="585" y="188"/>
                </a:lnTo>
                <a:lnTo>
                  <a:pt x="593" y="185"/>
                </a:lnTo>
                <a:lnTo>
                  <a:pt x="599" y="183"/>
                </a:lnTo>
                <a:lnTo>
                  <a:pt x="603" y="194"/>
                </a:lnTo>
                <a:lnTo>
                  <a:pt x="597" y="196"/>
                </a:lnTo>
                <a:lnTo>
                  <a:pt x="588" y="199"/>
                </a:lnTo>
                <a:lnTo>
                  <a:pt x="577" y="201"/>
                </a:lnTo>
                <a:lnTo>
                  <a:pt x="560" y="202"/>
                </a:lnTo>
                <a:lnTo>
                  <a:pt x="554" y="201"/>
                </a:lnTo>
                <a:lnTo>
                  <a:pt x="546" y="201"/>
                </a:lnTo>
                <a:lnTo>
                  <a:pt x="541" y="199"/>
                </a:lnTo>
                <a:lnTo>
                  <a:pt x="534" y="197"/>
                </a:lnTo>
                <a:lnTo>
                  <a:pt x="529" y="195"/>
                </a:lnTo>
                <a:lnTo>
                  <a:pt x="524" y="191"/>
                </a:lnTo>
                <a:lnTo>
                  <a:pt x="519" y="187"/>
                </a:lnTo>
                <a:lnTo>
                  <a:pt x="515" y="183"/>
                </a:lnTo>
                <a:lnTo>
                  <a:pt x="511" y="178"/>
                </a:lnTo>
                <a:lnTo>
                  <a:pt x="507" y="173"/>
                </a:lnTo>
                <a:lnTo>
                  <a:pt x="505" y="168"/>
                </a:lnTo>
                <a:lnTo>
                  <a:pt x="502" y="161"/>
                </a:lnTo>
                <a:lnTo>
                  <a:pt x="501" y="156"/>
                </a:lnTo>
                <a:lnTo>
                  <a:pt x="499" y="148"/>
                </a:lnTo>
                <a:lnTo>
                  <a:pt x="499" y="142"/>
                </a:lnTo>
                <a:lnTo>
                  <a:pt x="498" y="134"/>
                </a:lnTo>
                <a:lnTo>
                  <a:pt x="499" y="127"/>
                </a:lnTo>
                <a:lnTo>
                  <a:pt x="499" y="118"/>
                </a:lnTo>
                <a:lnTo>
                  <a:pt x="501" y="111"/>
                </a:lnTo>
                <a:lnTo>
                  <a:pt x="503" y="104"/>
                </a:lnTo>
                <a:lnTo>
                  <a:pt x="505" y="97"/>
                </a:lnTo>
                <a:lnTo>
                  <a:pt x="509" y="92"/>
                </a:lnTo>
                <a:lnTo>
                  <a:pt x="512" y="87"/>
                </a:lnTo>
                <a:lnTo>
                  <a:pt x="515" y="81"/>
                </a:lnTo>
                <a:lnTo>
                  <a:pt x="519" y="77"/>
                </a:lnTo>
                <a:lnTo>
                  <a:pt x="524" y="73"/>
                </a:lnTo>
                <a:lnTo>
                  <a:pt x="529" y="69"/>
                </a:lnTo>
                <a:lnTo>
                  <a:pt x="534" y="67"/>
                </a:lnTo>
                <a:lnTo>
                  <a:pt x="540" y="65"/>
                </a:lnTo>
                <a:lnTo>
                  <a:pt x="546" y="63"/>
                </a:lnTo>
                <a:lnTo>
                  <a:pt x="552" y="62"/>
                </a:lnTo>
                <a:lnTo>
                  <a:pt x="558" y="62"/>
                </a:lnTo>
                <a:lnTo>
                  <a:pt x="566" y="62"/>
                </a:lnTo>
                <a:lnTo>
                  <a:pt x="573" y="64"/>
                </a:lnTo>
                <a:lnTo>
                  <a:pt x="580" y="66"/>
                </a:lnTo>
                <a:lnTo>
                  <a:pt x="585" y="68"/>
                </a:lnTo>
                <a:lnTo>
                  <a:pt x="590" y="71"/>
                </a:lnTo>
                <a:lnTo>
                  <a:pt x="594" y="76"/>
                </a:lnTo>
                <a:lnTo>
                  <a:pt x="598" y="80"/>
                </a:lnTo>
                <a:lnTo>
                  <a:pt x="600" y="84"/>
                </a:lnTo>
                <a:lnTo>
                  <a:pt x="606" y="95"/>
                </a:lnTo>
                <a:lnTo>
                  <a:pt x="609" y="105"/>
                </a:lnTo>
                <a:lnTo>
                  <a:pt x="610" y="115"/>
                </a:lnTo>
                <a:lnTo>
                  <a:pt x="610" y="122"/>
                </a:lnTo>
                <a:lnTo>
                  <a:pt x="610" y="127"/>
                </a:lnTo>
                <a:lnTo>
                  <a:pt x="610" y="131"/>
                </a:lnTo>
                <a:lnTo>
                  <a:pt x="512" y="131"/>
                </a:lnTo>
                <a:close/>
                <a:moveTo>
                  <a:pt x="597" y="120"/>
                </a:moveTo>
                <a:lnTo>
                  <a:pt x="596" y="112"/>
                </a:lnTo>
                <a:lnTo>
                  <a:pt x="595" y="105"/>
                </a:lnTo>
                <a:lnTo>
                  <a:pt x="593" y="96"/>
                </a:lnTo>
                <a:lnTo>
                  <a:pt x="588" y="89"/>
                </a:lnTo>
                <a:lnTo>
                  <a:pt x="583" y="82"/>
                </a:lnTo>
                <a:lnTo>
                  <a:pt x="577" y="78"/>
                </a:lnTo>
                <a:lnTo>
                  <a:pt x="572" y="76"/>
                </a:lnTo>
                <a:lnTo>
                  <a:pt x="568" y="74"/>
                </a:lnTo>
                <a:lnTo>
                  <a:pt x="563" y="73"/>
                </a:lnTo>
                <a:lnTo>
                  <a:pt x="557" y="73"/>
                </a:lnTo>
                <a:lnTo>
                  <a:pt x="552" y="73"/>
                </a:lnTo>
                <a:lnTo>
                  <a:pt x="546" y="74"/>
                </a:lnTo>
                <a:lnTo>
                  <a:pt x="542" y="76"/>
                </a:lnTo>
                <a:lnTo>
                  <a:pt x="538" y="77"/>
                </a:lnTo>
                <a:lnTo>
                  <a:pt x="530" y="82"/>
                </a:lnTo>
                <a:lnTo>
                  <a:pt x="524" y="89"/>
                </a:lnTo>
                <a:lnTo>
                  <a:pt x="519" y="96"/>
                </a:lnTo>
                <a:lnTo>
                  <a:pt x="516" y="104"/>
                </a:lnTo>
                <a:lnTo>
                  <a:pt x="513" y="111"/>
                </a:lnTo>
                <a:lnTo>
                  <a:pt x="512" y="120"/>
                </a:lnTo>
                <a:lnTo>
                  <a:pt x="597" y="120"/>
                </a:lnTo>
                <a:close/>
                <a:moveTo>
                  <a:pt x="734" y="13"/>
                </a:moveTo>
                <a:lnTo>
                  <a:pt x="743" y="11"/>
                </a:lnTo>
                <a:lnTo>
                  <a:pt x="752" y="10"/>
                </a:lnTo>
                <a:lnTo>
                  <a:pt x="762" y="10"/>
                </a:lnTo>
                <a:lnTo>
                  <a:pt x="774" y="10"/>
                </a:lnTo>
                <a:lnTo>
                  <a:pt x="782" y="10"/>
                </a:lnTo>
                <a:lnTo>
                  <a:pt x="789" y="10"/>
                </a:lnTo>
                <a:lnTo>
                  <a:pt x="797" y="12"/>
                </a:lnTo>
                <a:lnTo>
                  <a:pt x="803" y="13"/>
                </a:lnTo>
                <a:lnTo>
                  <a:pt x="810" y="15"/>
                </a:lnTo>
                <a:lnTo>
                  <a:pt x="815" y="19"/>
                </a:lnTo>
                <a:lnTo>
                  <a:pt x="820" y="22"/>
                </a:lnTo>
                <a:lnTo>
                  <a:pt x="824" y="25"/>
                </a:lnTo>
                <a:lnTo>
                  <a:pt x="829" y="33"/>
                </a:lnTo>
                <a:lnTo>
                  <a:pt x="835" y="41"/>
                </a:lnTo>
                <a:lnTo>
                  <a:pt x="837" y="51"/>
                </a:lnTo>
                <a:lnTo>
                  <a:pt x="838" y="62"/>
                </a:lnTo>
                <a:lnTo>
                  <a:pt x="837" y="74"/>
                </a:lnTo>
                <a:lnTo>
                  <a:pt x="835" y="83"/>
                </a:lnTo>
                <a:lnTo>
                  <a:pt x="830" y="92"/>
                </a:lnTo>
                <a:lnTo>
                  <a:pt x="825" y="100"/>
                </a:lnTo>
                <a:lnTo>
                  <a:pt x="821" y="105"/>
                </a:lnTo>
                <a:lnTo>
                  <a:pt x="814" y="108"/>
                </a:lnTo>
                <a:lnTo>
                  <a:pt x="809" y="112"/>
                </a:lnTo>
                <a:lnTo>
                  <a:pt x="801" y="116"/>
                </a:lnTo>
                <a:lnTo>
                  <a:pt x="795" y="118"/>
                </a:lnTo>
                <a:lnTo>
                  <a:pt x="786" y="119"/>
                </a:lnTo>
                <a:lnTo>
                  <a:pt x="779" y="120"/>
                </a:lnTo>
                <a:lnTo>
                  <a:pt x="770" y="121"/>
                </a:lnTo>
                <a:lnTo>
                  <a:pt x="758" y="120"/>
                </a:lnTo>
                <a:lnTo>
                  <a:pt x="747" y="119"/>
                </a:lnTo>
                <a:lnTo>
                  <a:pt x="747" y="199"/>
                </a:lnTo>
                <a:lnTo>
                  <a:pt x="734" y="199"/>
                </a:lnTo>
                <a:lnTo>
                  <a:pt x="734" y="13"/>
                </a:lnTo>
                <a:close/>
                <a:moveTo>
                  <a:pt x="747" y="107"/>
                </a:moveTo>
                <a:lnTo>
                  <a:pt x="758" y="109"/>
                </a:lnTo>
                <a:lnTo>
                  <a:pt x="771" y="109"/>
                </a:lnTo>
                <a:lnTo>
                  <a:pt x="783" y="109"/>
                </a:lnTo>
                <a:lnTo>
                  <a:pt x="794" y="106"/>
                </a:lnTo>
                <a:lnTo>
                  <a:pt x="802" y="103"/>
                </a:lnTo>
                <a:lnTo>
                  <a:pt x="811" y="97"/>
                </a:lnTo>
                <a:lnTo>
                  <a:pt x="816" y="91"/>
                </a:lnTo>
                <a:lnTo>
                  <a:pt x="821" y="83"/>
                </a:lnTo>
                <a:lnTo>
                  <a:pt x="824" y="74"/>
                </a:lnTo>
                <a:lnTo>
                  <a:pt x="825" y="63"/>
                </a:lnTo>
                <a:lnTo>
                  <a:pt x="824" y="53"/>
                </a:lnTo>
                <a:lnTo>
                  <a:pt x="821" y="44"/>
                </a:lnTo>
                <a:lnTo>
                  <a:pt x="816" y="37"/>
                </a:lnTo>
                <a:lnTo>
                  <a:pt x="810" y="30"/>
                </a:lnTo>
                <a:lnTo>
                  <a:pt x="802" y="26"/>
                </a:lnTo>
                <a:lnTo>
                  <a:pt x="794" y="23"/>
                </a:lnTo>
                <a:lnTo>
                  <a:pt x="784" y="21"/>
                </a:lnTo>
                <a:lnTo>
                  <a:pt x="773" y="21"/>
                </a:lnTo>
                <a:lnTo>
                  <a:pt x="758" y="21"/>
                </a:lnTo>
                <a:lnTo>
                  <a:pt x="747" y="23"/>
                </a:lnTo>
                <a:lnTo>
                  <a:pt x="747" y="107"/>
                </a:lnTo>
                <a:close/>
                <a:moveTo>
                  <a:pt x="995" y="131"/>
                </a:moveTo>
                <a:lnTo>
                  <a:pt x="995" y="139"/>
                </a:lnTo>
                <a:lnTo>
                  <a:pt x="993" y="148"/>
                </a:lnTo>
                <a:lnTo>
                  <a:pt x="991" y="156"/>
                </a:lnTo>
                <a:lnTo>
                  <a:pt x="989" y="163"/>
                </a:lnTo>
                <a:lnTo>
                  <a:pt x="986" y="170"/>
                </a:lnTo>
                <a:lnTo>
                  <a:pt x="983" y="175"/>
                </a:lnTo>
                <a:lnTo>
                  <a:pt x="978" y="181"/>
                </a:lnTo>
                <a:lnTo>
                  <a:pt x="974" y="185"/>
                </a:lnTo>
                <a:lnTo>
                  <a:pt x="969" y="189"/>
                </a:lnTo>
                <a:lnTo>
                  <a:pt x="964" y="192"/>
                </a:lnTo>
                <a:lnTo>
                  <a:pt x="959" y="196"/>
                </a:lnTo>
                <a:lnTo>
                  <a:pt x="954" y="198"/>
                </a:lnTo>
                <a:lnTo>
                  <a:pt x="942" y="201"/>
                </a:lnTo>
                <a:lnTo>
                  <a:pt x="931" y="202"/>
                </a:lnTo>
                <a:lnTo>
                  <a:pt x="924" y="201"/>
                </a:lnTo>
                <a:lnTo>
                  <a:pt x="918" y="201"/>
                </a:lnTo>
                <a:lnTo>
                  <a:pt x="912" y="199"/>
                </a:lnTo>
                <a:lnTo>
                  <a:pt x="906" y="197"/>
                </a:lnTo>
                <a:lnTo>
                  <a:pt x="901" y="195"/>
                </a:lnTo>
                <a:lnTo>
                  <a:pt x="896" y="191"/>
                </a:lnTo>
                <a:lnTo>
                  <a:pt x="891" y="187"/>
                </a:lnTo>
                <a:lnTo>
                  <a:pt x="887" y="183"/>
                </a:lnTo>
                <a:lnTo>
                  <a:pt x="883" y="178"/>
                </a:lnTo>
                <a:lnTo>
                  <a:pt x="879" y="173"/>
                </a:lnTo>
                <a:lnTo>
                  <a:pt x="877" y="168"/>
                </a:lnTo>
                <a:lnTo>
                  <a:pt x="874" y="161"/>
                </a:lnTo>
                <a:lnTo>
                  <a:pt x="871" y="155"/>
                </a:lnTo>
                <a:lnTo>
                  <a:pt x="870" y="148"/>
                </a:lnTo>
                <a:lnTo>
                  <a:pt x="869" y="141"/>
                </a:lnTo>
                <a:lnTo>
                  <a:pt x="869" y="133"/>
                </a:lnTo>
                <a:lnTo>
                  <a:pt x="869" y="124"/>
                </a:lnTo>
                <a:lnTo>
                  <a:pt x="870" y="117"/>
                </a:lnTo>
                <a:lnTo>
                  <a:pt x="873" y="109"/>
                </a:lnTo>
                <a:lnTo>
                  <a:pt x="875" y="103"/>
                </a:lnTo>
                <a:lnTo>
                  <a:pt x="877" y="96"/>
                </a:lnTo>
                <a:lnTo>
                  <a:pt x="880" y="90"/>
                </a:lnTo>
                <a:lnTo>
                  <a:pt x="884" y="84"/>
                </a:lnTo>
                <a:lnTo>
                  <a:pt x="889" y="80"/>
                </a:lnTo>
                <a:lnTo>
                  <a:pt x="893" y="76"/>
                </a:lnTo>
                <a:lnTo>
                  <a:pt x="897" y="73"/>
                </a:lnTo>
                <a:lnTo>
                  <a:pt x="903" y="69"/>
                </a:lnTo>
                <a:lnTo>
                  <a:pt x="908" y="66"/>
                </a:lnTo>
                <a:lnTo>
                  <a:pt x="915" y="64"/>
                </a:lnTo>
                <a:lnTo>
                  <a:pt x="920" y="63"/>
                </a:lnTo>
                <a:lnTo>
                  <a:pt x="927" y="62"/>
                </a:lnTo>
                <a:lnTo>
                  <a:pt x="933" y="62"/>
                </a:lnTo>
                <a:lnTo>
                  <a:pt x="939" y="62"/>
                </a:lnTo>
                <a:lnTo>
                  <a:pt x="946" y="63"/>
                </a:lnTo>
                <a:lnTo>
                  <a:pt x="952" y="65"/>
                </a:lnTo>
                <a:lnTo>
                  <a:pt x="958" y="67"/>
                </a:lnTo>
                <a:lnTo>
                  <a:pt x="963" y="69"/>
                </a:lnTo>
                <a:lnTo>
                  <a:pt x="969" y="73"/>
                </a:lnTo>
                <a:lnTo>
                  <a:pt x="973" y="77"/>
                </a:lnTo>
                <a:lnTo>
                  <a:pt x="977" y="81"/>
                </a:lnTo>
                <a:lnTo>
                  <a:pt x="982" y="85"/>
                </a:lnTo>
                <a:lnTo>
                  <a:pt x="985" y="91"/>
                </a:lnTo>
                <a:lnTo>
                  <a:pt x="988" y="96"/>
                </a:lnTo>
                <a:lnTo>
                  <a:pt x="990" y="103"/>
                </a:lnTo>
                <a:lnTo>
                  <a:pt x="992" y="109"/>
                </a:lnTo>
                <a:lnTo>
                  <a:pt x="993" y="116"/>
                </a:lnTo>
                <a:lnTo>
                  <a:pt x="995" y="123"/>
                </a:lnTo>
                <a:lnTo>
                  <a:pt x="995" y="131"/>
                </a:lnTo>
                <a:close/>
                <a:moveTo>
                  <a:pt x="882" y="132"/>
                </a:moveTo>
                <a:lnTo>
                  <a:pt x="883" y="144"/>
                </a:lnTo>
                <a:lnTo>
                  <a:pt x="887" y="156"/>
                </a:lnTo>
                <a:lnTo>
                  <a:pt x="891" y="165"/>
                </a:lnTo>
                <a:lnTo>
                  <a:pt x="896" y="174"/>
                </a:lnTo>
                <a:lnTo>
                  <a:pt x="904" y="181"/>
                </a:lnTo>
                <a:lnTo>
                  <a:pt x="912" y="186"/>
                </a:lnTo>
                <a:lnTo>
                  <a:pt x="917" y="188"/>
                </a:lnTo>
                <a:lnTo>
                  <a:pt x="921" y="189"/>
                </a:lnTo>
                <a:lnTo>
                  <a:pt x="927" y="190"/>
                </a:lnTo>
                <a:lnTo>
                  <a:pt x="932" y="190"/>
                </a:lnTo>
                <a:lnTo>
                  <a:pt x="936" y="190"/>
                </a:lnTo>
                <a:lnTo>
                  <a:pt x="942" y="189"/>
                </a:lnTo>
                <a:lnTo>
                  <a:pt x="946" y="188"/>
                </a:lnTo>
                <a:lnTo>
                  <a:pt x="951" y="186"/>
                </a:lnTo>
                <a:lnTo>
                  <a:pt x="959" y="181"/>
                </a:lnTo>
                <a:lnTo>
                  <a:pt x="966" y="174"/>
                </a:lnTo>
                <a:lnTo>
                  <a:pt x="973" y="165"/>
                </a:lnTo>
                <a:lnTo>
                  <a:pt x="977" y="155"/>
                </a:lnTo>
                <a:lnTo>
                  <a:pt x="981" y="144"/>
                </a:lnTo>
                <a:lnTo>
                  <a:pt x="982" y="131"/>
                </a:lnTo>
                <a:lnTo>
                  <a:pt x="981" y="122"/>
                </a:lnTo>
                <a:lnTo>
                  <a:pt x="978" y="111"/>
                </a:lnTo>
                <a:lnTo>
                  <a:pt x="975" y="102"/>
                </a:lnTo>
                <a:lnTo>
                  <a:pt x="970" y="93"/>
                </a:lnTo>
                <a:lnTo>
                  <a:pt x="966" y="89"/>
                </a:lnTo>
                <a:lnTo>
                  <a:pt x="963" y="84"/>
                </a:lnTo>
                <a:lnTo>
                  <a:pt x="959" y="81"/>
                </a:lnTo>
                <a:lnTo>
                  <a:pt x="955" y="78"/>
                </a:lnTo>
                <a:lnTo>
                  <a:pt x="950" y="76"/>
                </a:lnTo>
                <a:lnTo>
                  <a:pt x="945" y="75"/>
                </a:lnTo>
                <a:lnTo>
                  <a:pt x="938" y="73"/>
                </a:lnTo>
                <a:lnTo>
                  <a:pt x="932" y="73"/>
                </a:lnTo>
                <a:lnTo>
                  <a:pt x="927" y="73"/>
                </a:lnTo>
                <a:lnTo>
                  <a:pt x="920" y="74"/>
                </a:lnTo>
                <a:lnTo>
                  <a:pt x="915" y="76"/>
                </a:lnTo>
                <a:lnTo>
                  <a:pt x="910" y="78"/>
                </a:lnTo>
                <a:lnTo>
                  <a:pt x="906" y="81"/>
                </a:lnTo>
                <a:lnTo>
                  <a:pt x="902" y="84"/>
                </a:lnTo>
                <a:lnTo>
                  <a:pt x="898" y="88"/>
                </a:lnTo>
                <a:lnTo>
                  <a:pt x="894" y="92"/>
                </a:lnTo>
                <a:lnTo>
                  <a:pt x="890" y="101"/>
                </a:lnTo>
                <a:lnTo>
                  <a:pt x="885" y="110"/>
                </a:lnTo>
                <a:lnTo>
                  <a:pt x="883" y="121"/>
                </a:lnTo>
                <a:lnTo>
                  <a:pt x="882" y="132"/>
                </a:lnTo>
                <a:close/>
                <a:moveTo>
                  <a:pt x="1043" y="0"/>
                </a:moveTo>
                <a:lnTo>
                  <a:pt x="1056" y="0"/>
                </a:lnTo>
                <a:lnTo>
                  <a:pt x="1056" y="199"/>
                </a:lnTo>
                <a:lnTo>
                  <a:pt x="1043" y="199"/>
                </a:lnTo>
                <a:lnTo>
                  <a:pt x="1043" y="0"/>
                </a:lnTo>
                <a:close/>
                <a:moveTo>
                  <a:pt x="1110" y="182"/>
                </a:moveTo>
                <a:lnTo>
                  <a:pt x="1117" y="185"/>
                </a:lnTo>
                <a:lnTo>
                  <a:pt x="1123" y="187"/>
                </a:lnTo>
                <a:lnTo>
                  <a:pt x="1132" y="189"/>
                </a:lnTo>
                <a:lnTo>
                  <a:pt x="1140" y="190"/>
                </a:lnTo>
                <a:lnTo>
                  <a:pt x="1148" y="190"/>
                </a:lnTo>
                <a:lnTo>
                  <a:pt x="1154" y="188"/>
                </a:lnTo>
                <a:lnTo>
                  <a:pt x="1160" y="186"/>
                </a:lnTo>
                <a:lnTo>
                  <a:pt x="1164" y="183"/>
                </a:lnTo>
                <a:lnTo>
                  <a:pt x="1167" y="179"/>
                </a:lnTo>
                <a:lnTo>
                  <a:pt x="1170" y="175"/>
                </a:lnTo>
                <a:lnTo>
                  <a:pt x="1172" y="170"/>
                </a:lnTo>
                <a:lnTo>
                  <a:pt x="1172" y="165"/>
                </a:lnTo>
                <a:lnTo>
                  <a:pt x="1172" y="160"/>
                </a:lnTo>
                <a:lnTo>
                  <a:pt x="1170" y="155"/>
                </a:lnTo>
                <a:lnTo>
                  <a:pt x="1167" y="151"/>
                </a:lnTo>
                <a:lnTo>
                  <a:pt x="1165" y="147"/>
                </a:lnTo>
                <a:lnTo>
                  <a:pt x="1161" y="144"/>
                </a:lnTo>
                <a:lnTo>
                  <a:pt x="1155" y="141"/>
                </a:lnTo>
                <a:lnTo>
                  <a:pt x="1150" y="137"/>
                </a:lnTo>
                <a:lnTo>
                  <a:pt x="1144" y="135"/>
                </a:lnTo>
                <a:lnTo>
                  <a:pt x="1136" y="131"/>
                </a:lnTo>
                <a:lnTo>
                  <a:pt x="1128" y="128"/>
                </a:lnTo>
                <a:lnTo>
                  <a:pt x="1123" y="123"/>
                </a:lnTo>
                <a:lnTo>
                  <a:pt x="1118" y="119"/>
                </a:lnTo>
                <a:lnTo>
                  <a:pt x="1114" y="115"/>
                </a:lnTo>
                <a:lnTo>
                  <a:pt x="1111" y="109"/>
                </a:lnTo>
                <a:lnTo>
                  <a:pt x="1110" y="104"/>
                </a:lnTo>
                <a:lnTo>
                  <a:pt x="1109" y="98"/>
                </a:lnTo>
                <a:lnTo>
                  <a:pt x="1110" y="91"/>
                </a:lnTo>
                <a:lnTo>
                  <a:pt x="1112" y="84"/>
                </a:lnTo>
                <a:lnTo>
                  <a:pt x="1116" y="78"/>
                </a:lnTo>
                <a:lnTo>
                  <a:pt x="1120" y="73"/>
                </a:lnTo>
                <a:lnTo>
                  <a:pt x="1126" y="68"/>
                </a:lnTo>
                <a:lnTo>
                  <a:pt x="1133" y="65"/>
                </a:lnTo>
                <a:lnTo>
                  <a:pt x="1141" y="63"/>
                </a:lnTo>
                <a:lnTo>
                  <a:pt x="1151" y="62"/>
                </a:lnTo>
                <a:lnTo>
                  <a:pt x="1160" y="63"/>
                </a:lnTo>
                <a:lnTo>
                  <a:pt x="1167" y="64"/>
                </a:lnTo>
                <a:lnTo>
                  <a:pt x="1175" y="67"/>
                </a:lnTo>
                <a:lnTo>
                  <a:pt x="1180" y="70"/>
                </a:lnTo>
                <a:lnTo>
                  <a:pt x="1175" y="81"/>
                </a:lnTo>
                <a:lnTo>
                  <a:pt x="1171" y="78"/>
                </a:lnTo>
                <a:lnTo>
                  <a:pt x="1165" y="76"/>
                </a:lnTo>
                <a:lnTo>
                  <a:pt x="1158" y="74"/>
                </a:lnTo>
                <a:lnTo>
                  <a:pt x="1149" y="73"/>
                </a:lnTo>
                <a:lnTo>
                  <a:pt x="1143" y="74"/>
                </a:lnTo>
                <a:lnTo>
                  <a:pt x="1137" y="75"/>
                </a:lnTo>
                <a:lnTo>
                  <a:pt x="1133" y="77"/>
                </a:lnTo>
                <a:lnTo>
                  <a:pt x="1130" y="80"/>
                </a:lnTo>
                <a:lnTo>
                  <a:pt x="1126" y="83"/>
                </a:lnTo>
                <a:lnTo>
                  <a:pt x="1124" y="88"/>
                </a:lnTo>
                <a:lnTo>
                  <a:pt x="1123" y="92"/>
                </a:lnTo>
                <a:lnTo>
                  <a:pt x="1123" y="96"/>
                </a:lnTo>
                <a:lnTo>
                  <a:pt x="1123" y="101"/>
                </a:lnTo>
                <a:lnTo>
                  <a:pt x="1124" y="105"/>
                </a:lnTo>
                <a:lnTo>
                  <a:pt x="1126" y="109"/>
                </a:lnTo>
                <a:lnTo>
                  <a:pt x="1130" y="112"/>
                </a:lnTo>
                <a:lnTo>
                  <a:pt x="1138" y="118"/>
                </a:lnTo>
                <a:lnTo>
                  <a:pt x="1150" y="123"/>
                </a:lnTo>
                <a:lnTo>
                  <a:pt x="1158" y="128"/>
                </a:lnTo>
                <a:lnTo>
                  <a:pt x="1165" y="131"/>
                </a:lnTo>
                <a:lnTo>
                  <a:pt x="1171" y="135"/>
                </a:lnTo>
                <a:lnTo>
                  <a:pt x="1176" y="139"/>
                </a:lnTo>
                <a:lnTo>
                  <a:pt x="1179" y="144"/>
                </a:lnTo>
                <a:lnTo>
                  <a:pt x="1182" y="150"/>
                </a:lnTo>
                <a:lnTo>
                  <a:pt x="1185" y="156"/>
                </a:lnTo>
                <a:lnTo>
                  <a:pt x="1185" y="163"/>
                </a:lnTo>
                <a:lnTo>
                  <a:pt x="1184" y="172"/>
                </a:lnTo>
                <a:lnTo>
                  <a:pt x="1181" y="179"/>
                </a:lnTo>
                <a:lnTo>
                  <a:pt x="1178" y="186"/>
                </a:lnTo>
                <a:lnTo>
                  <a:pt x="1173" y="191"/>
                </a:lnTo>
                <a:lnTo>
                  <a:pt x="1166" y="196"/>
                </a:lnTo>
                <a:lnTo>
                  <a:pt x="1158" y="199"/>
                </a:lnTo>
                <a:lnTo>
                  <a:pt x="1149" y="201"/>
                </a:lnTo>
                <a:lnTo>
                  <a:pt x="1139" y="202"/>
                </a:lnTo>
                <a:lnTo>
                  <a:pt x="1130" y="201"/>
                </a:lnTo>
                <a:lnTo>
                  <a:pt x="1121" y="199"/>
                </a:lnTo>
                <a:lnTo>
                  <a:pt x="1112" y="197"/>
                </a:lnTo>
                <a:lnTo>
                  <a:pt x="1106" y="192"/>
                </a:lnTo>
                <a:lnTo>
                  <a:pt x="1110" y="182"/>
                </a:lnTo>
                <a:close/>
                <a:moveTo>
                  <a:pt x="1247" y="130"/>
                </a:moveTo>
                <a:lnTo>
                  <a:pt x="1247" y="130"/>
                </a:lnTo>
                <a:lnTo>
                  <a:pt x="1254" y="122"/>
                </a:lnTo>
                <a:lnTo>
                  <a:pt x="1260" y="115"/>
                </a:lnTo>
                <a:lnTo>
                  <a:pt x="1308" y="65"/>
                </a:lnTo>
                <a:lnTo>
                  <a:pt x="1324" y="65"/>
                </a:lnTo>
                <a:lnTo>
                  <a:pt x="1270" y="120"/>
                </a:lnTo>
                <a:lnTo>
                  <a:pt x="1332" y="199"/>
                </a:lnTo>
                <a:lnTo>
                  <a:pt x="1315" y="199"/>
                </a:lnTo>
                <a:lnTo>
                  <a:pt x="1260" y="129"/>
                </a:lnTo>
                <a:lnTo>
                  <a:pt x="1247" y="143"/>
                </a:lnTo>
                <a:lnTo>
                  <a:pt x="1247" y="199"/>
                </a:lnTo>
                <a:lnTo>
                  <a:pt x="1234" y="199"/>
                </a:lnTo>
                <a:lnTo>
                  <a:pt x="1234" y="0"/>
                </a:lnTo>
                <a:lnTo>
                  <a:pt x="1247" y="0"/>
                </a:lnTo>
                <a:lnTo>
                  <a:pt x="1247" y="130"/>
                </a:lnTo>
                <a:close/>
                <a:moveTo>
                  <a:pt x="1390" y="27"/>
                </a:moveTo>
                <a:lnTo>
                  <a:pt x="1389" y="31"/>
                </a:lnTo>
                <a:lnTo>
                  <a:pt x="1387" y="35"/>
                </a:lnTo>
                <a:lnTo>
                  <a:pt x="1383" y="37"/>
                </a:lnTo>
                <a:lnTo>
                  <a:pt x="1378" y="38"/>
                </a:lnTo>
                <a:lnTo>
                  <a:pt x="1374" y="37"/>
                </a:lnTo>
                <a:lnTo>
                  <a:pt x="1370" y="35"/>
                </a:lnTo>
                <a:lnTo>
                  <a:pt x="1368" y="31"/>
                </a:lnTo>
                <a:lnTo>
                  <a:pt x="1368" y="27"/>
                </a:lnTo>
                <a:lnTo>
                  <a:pt x="1368" y="22"/>
                </a:lnTo>
                <a:lnTo>
                  <a:pt x="1371" y="19"/>
                </a:lnTo>
                <a:lnTo>
                  <a:pt x="1375" y="16"/>
                </a:lnTo>
                <a:lnTo>
                  <a:pt x="1379" y="15"/>
                </a:lnTo>
                <a:lnTo>
                  <a:pt x="1383" y="15"/>
                </a:lnTo>
                <a:lnTo>
                  <a:pt x="1387" y="19"/>
                </a:lnTo>
                <a:lnTo>
                  <a:pt x="1389" y="22"/>
                </a:lnTo>
                <a:lnTo>
                  <a:pt x="1390" y="27"/>
                </a:lnTo>
                <a:close/>
                <a:moveTo>
                  <a:pt x="1371" y="199"/>
                </a:moveTo>
                <a:lnTo>
                  <a:pt x="1371" y="65"/>
                </a:lnTo>
                <a:lnTo>
                  <a:pt x="1386" y="65"/>
                </a:lnTo>
                <a:lnTo>
                  <a:pt x="1386" y="199"/>
                </a:lnTo>
                <a:lnTo>
                  <a:pt x="1371" y="199"/>
                </a:lnTo>
                <a:close/>
              </a:path>
            </a:pathLst>
          </a:custGeom>
          <a:solidFill>
            <a:srgbClr val="17141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7485063" y="369888"/>
            <a:ext cx="320675" cy="279400"/>
          </a:xfrm>
          <a:custGeom>
            <a:avLst/>
            <a:gdLst>
              <a:gd name="T0" fmla="*/ 2147483647 w 605"/>
              <a:gd name="T1" fmla="*/ 2147483647 h 528"/>
              <a:gd name="T2" fmla="*/ 2147483647 w 605"/>
              <a:gd name="T3" fmla="*/ 2147483647 h 528"/>
              <a:gd name="T4" fmla="*/ 2147483647 w 605"/>
              <a:gd name="T5" fmla="*/ 2147483647 h 528"/>
              <a:gd name="T6" fmla="*/ 2147483647 w 605"/>
              <a:gd name="T7" fmla="*/ 2147483647 h 528"/>
              <a:gd name="T8" fmla="*/ 2147483647 w 605"/>
              <a:gd name="T9" fmla="*/ 2147483647 h 528"/>
              <a:gd name="T10" fmla="*/ 2147483647 w 605"/>
              <a:gd name="T11" fmla="*/ 2147483647 h 528"/>
              <a:gd name="T12" fmla="*/ 2147483647 w 605"/>
              <a:gd name="T13" fmla="*/ 2147483647 h 528"/>
              <a:gd name="T14" fmla="*/ 2147483647 w 605"/>
              <a:gd name="T15" fmla="*/ 2147483647 h 528"/>
              <a:gd name="T16" fmla="*/ 2147483647 w 605"/>
              <a:gd name="T17" fmla="*/ 2147483647 h 528"/>
              <a:gd name="T18" fmla="*/ 2147483647 w 605"/>
              <a:gd name="T19" fmla="*/ 2147483647 h 528"/>
              <a:gd name="T20" fmla="*/ 2147483647 w 605"/>
              <a:gd name="T21" fmla="*/ 2147483647 h 528"/>
              <a:gd name="T22" fmla="*/ 2147483647 w 605"/>
              <a:gd name="T23" fmla="*/ 2147483647 h 528"/>
              <a:gd name="T24" fmla="*/ 2147483647 w 605"/>
              <a:gd name="T25" fmla="*/ 2147483647 h 528"/>
              <a:gd name="T26" fmla="*/ 2147483647 w 605"/>
              <a:gd name="T27" fmla="*/ 2147483647 h 528"/>
              <a:gd name="T28" fmla="*/ 2147483647 w 605"/>
              <a:gd name="T29" fmla="*/ 2147483647 h 528"/>
              <a:gd name="T30" fmla="*/ 2147483647 w 605"/>
              <a:gd name="T31" fmla="*/ 2147483647 h 528"/>
              <a:gd name="T32" fmla="*/ 2147483647 w 605"/>
              <a:gd name="T33" fmla="*/ 2147483647 h 528"/>
              <a:gd name="T34" fmla="*/ 2147483647 w 605"/>
              <a:gd name="T35" fmla="*/ 2147483647 h 528"/>
              <a:gd name="T36" fmla="*/ 2147483647 w 605"/>
              <a:gd name="T37" fmla="*/ 2147483647 h 528"/>
              <a:gd name="T38" fmla="*/ 2147483647 w 605"/>
              <a:gd name="T39" fmla="*/ 2147483647 h 528"/>
              <a:gd name="T40" fmla="*/ 2147483647 w 605"/>
              <a:gd name="T41" fmla="*/ 2147483647 h 528"/>
              <a:gd name="T42" fmla="*/ 2147483647 w 605"/>
              <a:gd name="T43" fmla="*/ 2147483647 h 528"/>
              <a:gd name="T44" fmla="*/ 2147483647 w 605"/>
              <a:gd name="T45" fmla="*/ 2147483647 h 528"/>
              <a:gd name="T46" fmla="*/ 2147483647 w 605"/>
              <a:gd name="T47" fmla="*/ 2147483647 h 528"/>
              <a:gd name="T48" fmla="*/ 2147483647 w 605"/>
              <a:gd name="T49" fmla="*/ 2147483647 h 528"/>
              <a:gd name="T50" fmla="*/ 2147483647 w 605"/>
              <a:gd name="T51" fmla="*/ 2147483647 h 528"/>
              <a:gd name="T52" fmla="*/ 2147483647 w 605"/>
              <a:gd name="T53" fmla="*/ 2147483647 h 528"/>
              <a:gd name="T54" fmla="*/ 2147483647 w 605"/>
              <a:gd name="T55" fmla="*/ 2147483647 h 528"/>
              <a:gd name="T56" fmla="*/ 2147483647 w 605"/>
              <a:gd name="T57" fmla="*/ 2147483647 h 528"/>
              <a:gd name="T58" fmla="*/ 2147483647 w 605"/>
              <a:gd name="T59" fmla="*/ 2147483647 h 528"/>
              <a:gd name="T60" fmla="*/ 2147483647 w 605"/>
              <a:gd name="T61" fmla="*/ 2147483647 h 528"/>
              <a:gd name="T62" fmla="*/ 2147483647 w 605"/>
              <a:gd name="T63" fmla="*/ 2147483647 h 528"/>
              <a:gd name="T64" fmla="*/ 2147483647 w 605"/>
              <a:gd name="T65" fmla="*/ 2147483647 h 528"/>
              <a:gd name="T66" fmla="*/ 2147483647 w 605"/>
              <a:gd name="T67" fmla="*/ 2147483647 h 528"/>
              <a:gd name="T68" fmla="*/ 2147483647 w 605"/>
              <a:gd name="T69" fmla="*/ 2147483647 h 528"/>
              <a:gd name="T70" fmla="*/ 2147483647 w 605"/>
              <a:gd name="T71" fmla="*/ 2147483647 h 528"/>
              <a:gd name="T72" fmla="*/ 2147483647 w 605"/>
              <a:gd name="T73" fmla="*/ 2147483647 h 528"/>
              <a:gd name="T74" fmla="*/ 2147483647 w 605"/>
              <a:gd name="T75" fmla="*/ 2147483647 h 528"/>
              <a:gd name="T76" fmla="*/ 2147483647 w 605"/>
              <a:gd name="T77" fmla="*/ 2147483647 h 528"/>
              <a:gd name="T78" fmla="*/ 2147483647 w 605"/>
              <a:gd name="T79" fmla="*/ 2147483647 h 528"/>
              <a:gd name="T80" fmla="*/ 2147483647 w 605"/>
              <a:gd name="T81" fmla="*/ 2147483647 h 528"/>
              <a:gd name="T82" fmla="*/ 2147483647 w 605"/>
              <a:gd name="T83" fmla="*/ 2147483647 h 528"/>
              <a:gd name="T84" fmla="*/ 2147483647 w 605"/>
              <a:gd name="T85" fmla="*/ 2147483647 h 528"/>
              <a:gd name="T86" fmla="*/ 2147483647 w 605"/>
              <a:gd name="T87" fmla="*/ 2147483647 h 528"/>
              <a:gd name="T88" fmla="*/ 2147483647 w 605"/>
              <a:gd name="T89" fmla="*/ 2147483647 h 528"/>
              <a:gd name="T90" fmla="*/ 2147483647 w 605"/>
              <a:gd name="T91" fmla="*/ 2147483647 h 528"/>
              <a:gd name="T92" fmla="*/ 2147483647 w 605"/>
              <a:gd name="T93" fmla="*/ 2147483647 h 528"/>
              <a:gd name="T94" fmla="*/ 2147483647 w 605"/>
              <a:gd name="T95" fmla="*/ 2147483647 h 528"/>
              <a:gd name="T96" fmla="*/ 2147483647 w 605"/>
              <a:gd name="T97" fmla="*/ 2147483647 h 528"/>
              <a:gd name="T98" fmla="*/ 2147483647 w 605"/>
              <a:gd name="T99" fmla="*/ 2147483647 h 528"/>
              <a:gd name="T100" fmla="*/ 2147483647 w 605"/>
              <a:gd name="T101" fmla="*/ 2147483647 h 528"/>
              <a:gd name="T102" fmla="*/ 2147483647 w 605"/>
              <a:gd name="T103" fmla="*/ 2147483647 h 528"/>
              <a:gd name="T104" fmla="*/ 2147483647 w 605"/>
              <a:gd name="T105" fmla="*/ 2147483647 h 528"/>
              <a:gd name="T106" fmla="*/ 2147483647 w 605"/>
              <a:gd name="T107" fmla="*/ 2147483647 h 528"/>
              <a:gd name="T108" fmla="*/ 2147483647 w 605"/>
              <a:gd name="T109" fmla="*/ 2147483647 h 528"/>
              <a:gd name="T110" fmla="*/ 2147483647 w 605"/>
              <a:gd name="T111" fmla="*/ 2147483647 h 528"/>
              <a:gd name="T112" fmla="*/ 2147483647 w 605"/>
              <a:gd name="T113" fmla="*/ 2147483647 h 528"/>
              <a:gd name="T114" fmla="*/ 2147483647 w 605"/>
              <a:gd name="T115" fmla="*/ 2147483647 h 528"/>
              <a:gd name="T116" fmla="*/ 2147483647 w 605"/>
              <a:gd name="T117" fmla="*/ 2147483647 h 528"/>
              <a:gd name="T118" fmla="*/ 2147483647 w 605"/>
              <a:gd name="T119" fmla="*/ 2147483647 h 528"/>
              <a:gd name="T120" fmla="*/ 2147483647 w 605"/>
              <a:gd name="T121" fmla="*/ 2147483647 h 52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5"/>
              <a:gd name="T184" fmla="*/ 0 h 528"/>
              <a:gd name="T185" fmla="*/ 605 w 605"/>
              <a:gd name="T186" fmla="*/ 528 h 52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5" h="528">
                <a:moveTo>
                  <a:pt x="51" y="528"/>
                </a:moveTo>
                <a:lnTo>
                  <a:pt x="41" y="528"/>
                </a:lnTo>
                <a:lnTo>
                  <a:pt x="32" y="526"/>
                </a:lnTo>
                <a:lnTo>
                  <a:pt x="24" y="523"/>
                </a:lnTo>
                <a:lnTo>
                  <a:pt x="17" y="518"/>
                </a:lnTo>
                <a:lnTo>
                  <a:pt x="12" y="513"/>
                </a:lnTo>
                <a:lnTo>
                  <a:pt x="7" y="508"/>
                </a:lnTo>
                <a:lnTo>
                  <a:pt x="4" y="501"/>
                </a:lnTo>
                <a:lnTo>
                  <a:pt x="2" y="496"/>
                </a:lnTo>
                <a:lnTo>
                  <a:pt x="0" y="485"/>
                </a:lnTo>
                <a:lnTo>
                  <a:pt x="0" y="475"/>
                </a:lnTo>
                <a:lnTo>
                  <a:pt x="1" y="467"/>
                </a:lnTo>
                <a:lnTo>
                  <a:pt x="4" y="458"/>
                </a:lnTo>
                <a:lnTo>
                  <a:pt x="8" y="449"/>
                </a:lnTo>
                <a:lnTo>
                  <a:pt x="15" y="442"/>
                </a:lnTo>
                <a:lnTo>
                  <a:pt x="21" y="434"/>
                </a:lnTo>
                <a:lnTo>
                  <a:pt x="30" y="428"/>
                </a:lnTo>
                <a:lnTo>
                  <a:pt x="47" y="415"/>
                </a:lnTo>
                <a:lnTo>
                  <a:pt x="67" y="404"/>
                </a:lnTo>
                <a:lnTo>
                  <a:pt x="86" y="394"/>
                </a:lnTo>
                <a:lnTo>
                  <a:pt x="105" y="387"/>
                </a:lnTo>
                <a:lnTo>
                  <a:pt x="107" y="386"/>
                </a:lnTo>
                <a:lnTo>
                  <a:pt x="109" y="383"/>
                </a:lnTo>
                <a:lnTo>
                  <a:pt x="110" y="380"/>
                </a:lnTo>
                <a:lnTo>
                  <a:pt x="111" y="375"/>
                </a:lnTo>
                <a:lnTo>
                  <a:pt x="112" y="368"/>
                </a:lnTo>
                <a:lnTo>
                  <a:pt x="113" y="352"/>
                </a:lnTo>
                <a:lnTo>
                  <a:pt x="112" y="330"/>
                </a:lnTo>
                <a:lnTo>
                  <a:pt x="112" y="322"/>
                </a:lnTo>
                <a:lnTo>
                  <a:pt x="112" y="313"/>
                </a:lnTo>
                <a:lnTo>
                  <a:pt x="112" y="289"/>
                </a:lnTo>
                <a:lnTo>
                  <a:pt x="111" y="265"/>
                </a:lnTo>
                <a:lnTo>
                  <a:pt x="110" y="239"/>
                </a:lnTo>
                <a:lnTo>
                  <a:pt x="109" y="212"/>
                </a:lnTo>
                <a:lnTo>
                  <a:pt x="108" y="190"/>
                </a:lnTo>
                <a:lnTo>
                  <a:pt x="107" y="170"/>
                </a:lnTo>
                <a:lnTo>
                  <a:pt x="107" y="150"/>
                </a:lnTo>
                <a:lnTo>
                  <a:pt x="106" y="133"/>
                </a:lnTo>
                <a:lnTo>
                  <a:pt x="106" y="118"/>
                </a:lnTo>
                <a:lnTo>
                  <a:pt x="105" y="105"/>
                </a:lnTo>
                <a:lnTo>
                  <a:pt x="105" y="86"/>
                </a:lnTo>
                <a:lnTo>
                  <a:pt x="106" y="69"/>
                </a:lnTo>
                <a:lnTo>
                  <a:pt x="108" y="61"/>
                </a:lnTo>
                <a:lnTo>
                  <a:pt x="110" y="53"/>
                </a:lnTo>
                <a:lnTo>
                  <a:pt x="114" y="45"/>
                </a:lnTo>
                <a:lnTo>
                  <a:pt x="120" y="37"/>
                </a:lnTo>
                <a:lnTo>
                  <a:pt x="126" y="29"/>
                </a:lnTo>
                <a:lnTo>
                  <a:pt x="134" y="23"/>
                </a:lnTo>
                <a:lnTo>
                  <a:pt x="143" y="17"/>
                </a:lnTo>
                <a:lnTo>
                  <a:pt x="154" y="12"/>
                </a:lnTo>
                <a:lnTo>
                  <a:pt x="165" y="7"/>
                </a:lnTo>
                <a:lnTo>
                  <a:pt x="177" y="4"/>
                </a:lnTo>
                <a:lnTo>
                  <a:pt x="190" y="2"/>
                </a:lnTo>
                <a:lnTo>
                  <a:pt x="204" y="1"/>
                </a:lnTo>
                <a:lnTo>
                  <a:pt x="206" y="1"/>
                </a:lnTo>
                <a:lnTo>
                  <a:pt x="208" y="0"/>
                </a:lnTo>
                <a:lnTo>
                  <a:pt x="216" y="1"/>
                </a:lnTo>
                <a:lnTo>
                  <a:pt x="222" y="2"/>
                </a:lnTo>
                <a:lnTo>
                  <a:pt x="228" y="3"/>
                </a:lnTo>
                <a:lnTo>
                  <a:pt x="234" y="5"/>
                </a:lnTo>
                <a:lnTo>
                  <a:pt x="240" y="7"/>
                </a:lnTo>
                <a:lnTo>
                  <a:pt x="245" y="11"/>
                </a:lnTo>
                <a:lnTo>
                  <a:pt x="249" y="14"/>
                </a:lnTo>
                <a:lnTo>
                  <a:pt x="254" y="18"/>
                </a:lnTo>
                <a:lnTo>
                  <a:pt x="258" y="23"/>
                </a:lnTo>
                <a:lnTo>
                  <a:pt x="262" y="28"/>
                </a:lnTo>
                <a:lnTo>
                  <a:pt x="267" y="24"/>
                </a:lnTo>
                <a:lnTo>
                  <a:pt x="272" y="19"/>
                </a:lnTo>
                <a:lnTo>
                  <a:pt x="277" y="16"/>
                </a:lnTo>
                <a:lnTo>
                  <a:pt x="284" y="13"/>
                </a:lnTo>
                <a:lnTo>
                  <a:pt x="289" y="10"/>
                </a:lnTo>
                <a:lnTo>
                  <a:pt x="297" y="9"/>
                </a:lnTo>
                <a:lnTo>
                  <a:pt x="303" y="6"/>
                </a:lnTo>
                <a:lnTo>
                  <a:pt x="311" y="6"/>
                </a:lnTo>
                <a:lnTo>
                  <a:pt x="316" y="6"/>
                </a:lnTo>
                <a:lnTo>
                  <a:pt x="321" y="6"/>
                </a:lnTo>
                <a:lnTo>
                  <a:pt x="331" y="6"/>
                </a:lnTo>
                <a:lnTo>
                  <a:pt x="342" y="7"/>
                </a:lnTo>
                <a:lnTo>
                  <a:pt x="352" y="10"/>
                </a:lnTo>
                <a:lnTo>
                  <a:pt x="360" y="12"/>
                </a:lnTo>
                <a:lnTo>
                  <a:pt x="369" y="15"/>
                </a:lnTo>
                <a:lnTo>
                  <a:pt x="377" y="19"/>
                </a:lnTo>
                <a:lnTo>
                  <a:pt x="383" y="24"/>
                </a:lnTo>
                <a:lnTo>
                  <a:pt x="390" y="29"/>
                </a:lnTo>
                <a:lnTo>
                  <a:pt x="394" y="34"/>
                </a:lnTo>
                <a:lnTo>
                  <a:pt x="397" y="40"/>
                </a:lnTo>
                <a:lnTo>
                  <a:pt x="403" y="33"/>
                </a:lnTo>
                <a:lnTo>
                  <a:pt x="409" y="28"/>
                </a:lnTo>
                <a:lnTo>
                  <a:pt x="414" y="25"/>
                </a:lnTo>
                <a:lnTo>
                  <a:pt x="420" y="22"/>
                </a:lnTo>
                <a:lnTo>
                  <a:pt x="430" y="18"/>
                </a:lnTo>
                <a:lnTo>
                  <a:pt x="437" y="17"/>
                </a:lnTo>
                <a:lnTo>
                  <a:pt x="439" y="17"/>
                </a:lnTo>
                <a:lnTo>
                  <a:pt x="446" y="17"/>
                </a:lnTo>
                <a:lnTo>
                  <a:pt x="456" y="17"/>
                </a:lnTo>
                <a:lnTo>
                  <a:pt x="467" y="17"/>
                </a:lnTo>
                <a:lnTo>
                  <a:pt x="477" y="18"/>
                </a:lnTo>
                <a:lnTo>
                  <a:pt x="487" y="20"/>
                </a:lnTo>
                <a:lnTo>
                  <a:pt x="495" y="23"/>
                </a:lnTo>
                <a:lnTo>
                  <a:pt x="503" y="25"/>
                </a:lnTo>
                <a:lnTo>
                  <a:pt x="510" y="28"/>
                </a:lnTo>
                <a:lnTo>
                  <a:pt x="515" y="31"/>
                </a:lnTo>
                <a:lnTo>
                  <a:pt x="520" y="36"/>
                </a:lnTo>
                <a:lnTo>
                  <a:pt x="529" y="44"/>
                </a:lnTo>
                <a:lnTo>
                  <a:pt x="534" y="53"/>
                </a:lnTo>
                <a:lnTo>
                  <a:pt x="538" y="61"/>
                </a:lnTo>
                <a:lnTo>
                  <a:pt x="540" y="69"/>
                </a:lnTo>
                <a:lnTo>
                  <a:pt x="542" y="87"/>
                </a:lnTo>
                <a:lnTo>
                  <a:pt x="542" y="106"/>
                </a:lnTo>
                <a:lnTo>
                  <a:pt x="542" y="123"/>
                </a:lnTo>
                <a:lnTo>
                  <a:pt x="541" y="141"/>
                </a:lnTo>
                <a:lnTo>
                  <a:pt x="538" y="176"/>
                </a:lnTo>
                <a:lnTo>
                  <a:pt x="532" y="208"/>
                </a:lnTo>
                <a:lnTo>
                  <a:pt x="530" y="225"/>
                </a:lnTo>
                <a:lnTo>
                  <a:pt x="527" y="242"/>
                </a:lnTo>
                <a:lnTo>
                  <a:pt x="526" y="256"/>
                </a:lnTo>
                <a:lnTo>
                  <a:pt x="524" y="269"/>
                </a:lnTo>
                <a:lnTo>
                  <a:pt x="522" y="281"/>
                </a:lnTo>
                <a:lnTo>
                  <a:pt x="521" y="297"/>
                </a:lnTo>
                <a:lnTo>
                  <a:pt x="519" y="314"/>
                </a:lnTo>
                <a:lnTo>
                  <a:pt x="516" y="335"/>
                </a:lnTo>
                <a:lnTo>
                  <a:pt x="512" y="359"/>
                </a:lnTo>
                <a:lnTo>
                  <a:pt x="512" y="361"/>
                </a:lnTo>
                <a:lnTo>
                  <a:pt x="511" y="366"/>
                </a:lnTo>
                <a:lnTo>
                  <a:pt x="510" y="370"/>
                </a:lnTo>
                <a:lnTo>
                  <a:pt x="517" y="375"/>
                </a:lnTo>
                <a:lnTo>
                  <a:pt x="530" y="380"/>
                </a:lnTo>
                <a:lnTo>
                  <a:pt x="533" y="381"/>
                </a:lnTo>
                <a:lnTo>
                  <a:pt x="537" y="382"/>
                </a:lnTo>
                <a:lnTo>
                  <a:pt x="545" y="387"/>
                </a:lnTo>
                <a:lnTo>
                  <a:pt x="556" y="391"/>
                </a:lnTo>
                <a:lnTo>
                  <a:pt x="568" y="399"/>
                </a:lnTo>
                <a:lnTo>
                  <a:pt x="580" y="407"/>
                </a:lnTo>
                <a:lnTo>
                  <a:pt x="585" y="411"/>
                </a:lnTo>
                <a:lnTo>
                  <a:pt x="589" y="418"/>
                </a:lnTo>
                <a:lnTo>
                  <a:pt x="595" y="424"/>
                </a:lnTo>
                <a:lnTo>
                  <a:pt x="598" y="431"/>
                </a:lnTo>
                <a:lnTo>
                  <a:pt x="601" y="439"/>
                </a:lnTo>
                <a:lnTo>
                  <a:pt x="603" y="447"/>
                </a:lnTo>
                <a:lnTo>
                  <a:pt x="605" y="457"/>
                </a:lnTo>
                <a:lnTo>
                  <a:pt x="605" y="467"/>
                </a:lnTo>
                <a:lnTo>
                  <a:pt x="603" y="476"/>
                </a:lnTo>
                <a:lnTo>
                  <a:pt x="600" y="485"/>
                </a:lnTo>
                <a:lnTo>
                  <a:pt x="596" y="495"/>
                </a:lnTo>
                <a:lnTo>
                  <a:pt x="589" y="502"/>
                </a:lnTo>
                <a:lnTo>
                  <a:pt x="585" y="505"/>
                </a:lnTo>
                <a:lnTo>
                  <a:pt x="581" y="509"/>
                </a:lnTo>
                <a:lnTo>
                  <a:pt x="575" y="512"/>
                </a:lnTo>
                <a:lnTo>
                  <a:pt x="571" y="514"/>
                </a:lnTo>
                <a:lnTo>
                  <a:pt x="565" y="516"/>
                </a:lnTo>
                <a:lnTo>
                  <a:pt x="558" y="517"/>
                </a:lnTo>
                <a:lnTo>
                  <a:pt x="552" y="518"/>
                </a:lnTo>
                <a:lnTo>
                  <a:pt x="545" y="518"/>
                </a:lnTo>
                <a:lnTo>
                  <a:pt x="531" y="517"/>
                </a:lnTo>
                <a:lnTo>
                  <a:pt x="518" y="515"/>
                </a:lnTo>
                <a:lnTo>
                  <a:pt x="505" y="511"/>
                </a:lnTo>
                <a:lnTo>
                  <a:pt x="495" y="508"/>
                </a:lnTo>
                <a:lnTo>
                  <a:pt x="473" y="498"/>
                </a:lnTo>
                <a:lnTo>
                  <a:pt x="451" y="491"/>
                </a:lnTo>
                <a:lnTo>
                  <a:pt x="429" y="485"/>
                </a:lnTo>
                <a:lnTo>
                  <a:pt x="402" y="478"/>
                </a:lnTo>
                <a:lnTo>
                  <a:pt x="397" y="477"/>
                </a:lnTo>
                <a:lnTo>
                  <a:pt x="380" y="474"/>
                </a:lnTo>
                <a:lnTo>
                  <a:pt x="364" y="472"/>
                </a:lnTo>
                <a:lnTo>
                  <a:pt x="350" y="471"/>
                </a:lnTo>
                <a:lnTo>
                  <a:pt x="337" y="471"/>
                </a:lnTo>
                <a:lnTo>
                  <a:pt x="321" y="471"/>
                </a:lnTo>
                <a:lnTo>
                  <a:pt x="304" y="471"/>
                </a:lnTo>
                <a:lnTo>
                  <a:pt x="289" y="472"/>
                </a:lnTo>
                <a:lnTo>
                  <a:pt x="273" y="473"/>
                </a:lnTo>
                <a:lnTo>
                  <a:pt x="258" y="474"/>
                </a:lnTo>
                <a:lnTo>
                  <a:pt x="244" y="475"/>
                </a:lnTo>
                <a:lnTo>
                  <a:pt x="230" y="477"/>
                </a:lnTo>
                <a:lnTo>
                  <a:pt x="205" y="483"/>
                </a:lnTo>
                <a:lnTo>
                  <a:pt x="180" y="489"/>
                </a:lnTo>
                <a:lnTo>
                  <a:pt x="171" y="491"/>
                </a:lnTo>
                <a:lnTo>
                  <a:pt x="162" y="495"/>
                </a:lnTo>
                <a:lnTo>
                  <a:pt x="150" y="499"/>
                </a:lnTo>
                <a:lnTo>
                  <a:pt x="137" y="504"/>
                </a:lnTo>
                <a:lnTo>
                  <a:pt x="111" y="514"/>
                </a:lnTo>
                <a:lnTo>
                  <a:pt x="87" y="522"/>
                </a:lnTo>
                <a:lnTo>
                  <a:pt x="78" y="525"/>
                </a:lnTo>
                <a:lnTo>
                  <a:pt x="68" y="527"/>
                </a:lnTo>
                <a:lnTo>
                  <a:pt x="59" y="528"/>
                </a:lnTo>
                <a:lnTo>
                  <a:pt x="51" y="52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4" name="Freeform 6"/>
          <p:cNvSpPr>
            <a:spLocks noEditPoints="1"/>
          </p:cNvSpPr>
          <p:nvPr/>
        </p:nvSpPr>
        <p:spPr bwMode="auto">
          <a:xfrm>
            <a:off x="7505700" y="390525"/>
            <a:ext cx="279400" cy="238125"/>
          </a:xfrm>
          <a:custGeom>
            <a:avLst/>
            <a:gdLst>
              <a:gd name="T0" fmla="*/ 2147483647 w 527"/>
              <a:gd name="T1" fmla="*/ 2147483647 h 449"/>
              <a:gd name="T2" fmla="*/ 2147483647 w 527"/>
              <a:gd name="T3" fmla="*/ 2147483647 h 449"/>
              <a:gd name="T4" fmla="*/ 2147483647 w 527"/>
              <a:gd name="T5" fmla="*/ 2147483647 h 449"/>
              <a:gd name="T6" fmla="*/ 2147483647 w 527"/>
              <a:gd name="T7" fmla="*/ 2147483647 h 449"/>
              <a:gd name="T8" fmla="*/ 2147483647 w 527"/>
              <a:gd name="T9" fmla="*/ 2147483647 h 449"/>
              <a:gd name="T10" fmla="*/ 2147483647 w 527"/>
              <a:gd name="T11" fmla="*/ 2147483647 h 449"/>
              <a:gd name="T12" fmla="*/ 2147483647 w 527"/>
              <a:gd name="T13" fmla="*/ 2147483647 h 449"/>
              <a:gd name="T14" fmla="*/ 2147483647 w 527"/>
              <a:gd name="T15" fmla="*/ 2147483647 h 449"/>
              <a:gd name="T16" fmla="*/ 2147483647 w 527"/>
              <a:gd name="T17" fmla="*/ 2147483647 h 449"/>
              <a:gd name="T18" fmla="*/ 2147483647 w 527"/>
              <a:gd name="T19" fmla="*/ 2147483647 h 449"/>
              <a:gd name="T20" fmla="*/ 2147483647 w 527"/>
              <a:gd name="T21" fmla="*/ 2147483647 h 449"/>
              <a:gd name="T22" fmla="*/ 2147483647 w 527"/>
              <a:gd name="T23" fmla="*/ 2147483647 h 449"/>
              <a:gd name="T24" fmla="*/ 2147483647 w 527"/>
              <a:gd name="T25" fmla="*/ 2147483647 h 449"/>
              <a:gd name="T26" fmla="*/ 2147483647 w 527"/>
              <a:gd name="T27" fmla="*/ 2147483647 h 449"/>
              <a:gd name="T28" fmla="*/ 2147483647 w 527"/>
              <a:gd name="T29" fmla="*/ 2147483647 h 449"/>
              <a:gd name="T30" fmla="*/ 2147483647 w 527"/>
              <a:gd name="T31" fmla="*/ 2147483647 h 449"/>
              <a:gd name="T32" fmla="*/ 0 w 527"/>
              <a:gd name="T33" fmla="*/ 2147483647 h 449"/>
              <a:gd name="T34" fmla="*/ 2147483647 w 527"/>
              <a:gd name="T35" fmla="*/ 2147483647 h 449"/>
              <a:gd name="T36" fmla="*/ 2147483647 w 527"/>
              <a:gd name="T37" fmla="*/ 2147483647 h 449"/>
              <a:gd name="T38" fmla="*/ 2147483647 w 527"/>
              <a:gd name="T39" fmla="*/ 2147483647 h 449"/>
              <a:gd name="T40" fmla="*/ 2147483647 w 527"/>
              <a:gd name="T41" fmla="*/ 2147483647 h 449"/>
              <a:gd name="T42" fmla="*/ 2147483647 w 527"/>
              <a:gd name="T43" fmla="*/ 2147483647 h 449"/>
              <a:gd name="T44" fmla="*/ 2147483647 w 527"/>
              <a:gd name="T45" fmla="*/ 2147483647 h 449"/>
              <a:gd name="T46" fmla="*/ 2147483647 w 527"/>
              <a:gd name="T47" fmla="*/ 2147483647 h 449"/>
              <a:gd name="T48" fmla="*/ 2147483647 w 527"/>
              <a:gd name="T49" fmla="*/ 2147483647 h 449"/>
              <a:gd name="T50" fmla="*/ 2147483647 w 527"/>
              <a:gd name="T51" fmla="*/ 2147483647 h 449"/>
              <a:gd name="T52" fmla="*/ 2147483647 w 527"/>
              <a:gd name="T53" fmla="*/ 2147483647 h 449"/>
              <a:gd name="T54" fmla="*/ 2147483647 w 527"/>
              <a:gd name="T55" fmla="*/ 2147483647 h 449"/>
              <a:gd name="T56" fmla="*/ 2147483647 w 527"/>
              <a:gd name="T57" fmla="*/ 2147483647 h 449"/>
              <a:gd name="T58" fmla="*/ 2147483647 w 527"/>
              <a:gd name="T59" fmla="*/ 2147483647 h 449"/>
              <a:gd name="T60" fmla="*/ 2147483647 w 527"/>
              <a:gd name="T61" fmla="*/ 2147483647 h 449"/>
              <a:gd name="T62" fmla="*/ 2147483647 w 527"/>
              <a:gd name="T63" fmla="*/ 2147483647 h 449"/>
              <a:gd name="T64" fmla="*/ 2147483647 w 527"/>
              <a:gd name="T65" fmla="*/ 2147483647 h 449"/>
              <a:gd name="T66" fmla="*/ 2147483647 w 527"/>
              <a:gd name="T67" fmla="*/ 2147483647 h 449"/>
              <a:gd name="T68" fmla="*/ 2147483647 w 527"/>
              <a:gd name="T69" fmla="*/ 2147483647 h 449"/>
              <a:gd name="T70" fmla="*/ 2147483647 w 527"/>
              <a:gd name="T71" fmla="*/ 2147483647 h 449"/>
              <a:gd name="T72" fmla="*/ 2147483647 w 527"/>
              <a:gd name="T73" fmla="*/ 2147483647 h 449"/>
              <a:gd name="T74" fmla="*/ 2147483647 w 527"/>
              <a:gd name="T75" fmla="*/ 2147483647 h 449"/>
              <a:gd name="T76" fmla="*/ 2147483647 w 527"/>
              <a:gd name="T77" fmla="*/ 2147483647 h 449"/>
              <a:gd name="T78" fmla="*/ 2147483647 w 527"/>
              <a:gd name="T79" fmla="*/ 2147483647 h 449"/>
              <a:gd name="T80" fmla="*/ 2147483647 w 527"/>
              <a:gd name="T81" fmla="*/ 2147483647 h 449"/>
              <a:gd name="T82" fmla="*/ 2147483647 w 527"/>
              <a:gd name="T83" fmla="*/ 2147483647 h 449"/>
              <a:gd name="T84" fmla="*/ 2147483647 w 527"/>
              <a:gd name="T85" fmla="*/ 2147483647 h 449"/>
              <a:gd name="T86" fmla="*/ 2147483647 w 527"/>
              <a:gd name="T87" fmla="*/ 2147483647 h 449"/>
              <a:gd name="T88" fmla="*/ 2147483647 w 527"/>
              <a:gd name="T89" fmla="*/ 2147483647 h 449"/>
              <a:gd name="T90" fmla="*/ 2147483647 w 527"/>
              <a:gd name="T91" fmla="*/ 2147483647 h 449"/>
              <a:gd name="T92" fmla="*/ 2147483647 w 527"/>
              <a:gd name="T93" fmla="*/ 2147483647 h 449"/>
              <a:gd name="T94" fmla="*/ 2147483647 w 527"/>
              <a:gd name="T95" fmla="*/ 2147483647 h 449"/>
              <a:gd name="T96" fmla="*/ 2147483647 w 527"/>
              <a:gd name="T97" fmla="*/ 2147483647 h 449"/>
              <a:gd name="T98" fmla="*/ 2147483647 w 527"/>
              <a:gd name="T99" fmla="*/ 2147483647 h 449"/>
              <a:gd name="T100" fmla="*/ 2147483647 w 527"/>
              <a:gd name="T101" fmla="*/ 2147483647 h 449"/>
              <a:gd name="T102" fmla="*/ 2147483647 w 527"/>
              <a:gd name="T103" fmla="*/ 2147483647 h 449"/>
              <a:gd name="T104" fmla="*/ 2147483647 w 527"/>
              <a:gd name="T105" fmla="*/ 2147483647 h 449"/>
              <a:gd name="T106" fmla="*/ 2147483647 w 527"/>
              <a:gd name="T107" fmla="*/ 2147483647 h 449"/>
              <a:gd name="T108" fmla="*/ 2147483647 w 527"/>
              <a:gd name="T109" fmla="*/ 2147483647 h 449"/>
              <a:gd name="T110" fmla="*/ 2147483647 w 527"/>
              <a:gd name="T111" fmla="*/ 2147483647 h 449"/>
              <a:gd name="T112" fmla="*/ 2147483647 w 527"/>
              <a:gd name="T113" fmla="*/ 2147483647 h 44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27"/>
              <a:gd name="T172" fmla="*/ 0 h 449"/>
              <a:gd name="T173" fmla="*/ 527 w 527"/>
              <a:gd name="T174" fmla="*/ 449 h 44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27" h="449">
                <a:moveTo>
                  <a:pt x="462" y="36"/>
                </a:moveTo>
                <a:lnTo>
                  <a:pt x="464" y="54"/>
                </a:lnTo>
                <a:lnTo>
                  <a:pt x="464" y="71"/>
                </a:lnTo>
                <a:lnTo>
                  <a:pt x="463" y="90"/>
                </a:lnTo>
                <a:lnTo>
                  <a:pt x="462" y="108"/>
                </a:lnTo>
                <a:lnTo>
                  <a:pt x="458" y="144"/>
                </a:lnTo>
                <a:lnTo>
                  <a:pt x="452" y="179"/>
                </a:lnTo>
                <a:lnTo>
                  <a:pt x="447" y="216"/>
                </a:lnTo>
                <a:lnTo>
                  <a:pt x="444" y="244"/>
                </a:lnTo>
                <a:lnTo>
                  <a:pt x="440" y="273"/>
                </a:lnTo>
                <a:lnTo>
                  <a:pt x="434" y="311"/>
                </a:lnTo>
                <a:lnTo>
                  <a:pt x="432" y="324"/>
                </a:lnTo>
                <a:lnTo>
                  <a:pt x="431" y="334"/>
                </a:lnTo>
                <a:lnTo>
                  <a:pt x="431" y="338"/>
                </a:lnTo>
                <a:lnTo>
                  <a:pt x="431" y="341"/>
                </a:lnTo>
                <a:lnTo>
                  <a:pt x="432" y="346"/>
                </a:lnTo>
                <a:lnTo>
                  <a:pt x="433" y="349"/>
                </a:lnTo>
                <a:lnTo>
                  <a:pt x="435" y="352"/>
                </a:lnTo>
                <a:lnTo>
                  <a:pt x="438" y="355"/>
                </a:lnTo>
                <a:lnTo>
                  <a:pt x="442" y="359"/>
                </a:lnTo>
                <a:lnTo>
                  <a:pt x="447" y="362"/>
                </a:lnTo>
                <a:lnTo>
                  <a:pt x="460" y="368"/>
                </a:lnTo>
                <a:lnTo>
                  <a:pt x="476" y="377"/>
                </a:lnTo>
                <a:lnTo>
                  <a:pt x="492" y="383"/>
                </a:lnTo>
                <a:lnTo>
                  <a:pt x="508" y="392"/>
                </a:lnTo>
                <a:lnTo>
                  <a:pt x="516" y="397"/>
                </a:lnTo>
                <a:lnTo>
                  <a:pt x="522" y="405"/>
                </a:lnTo>
                <a:lnTo>
                  <a:pt x="525" y="409"/>
                </a:lnTo>
                <a:lnTo>
                  <a:pt x="526" y="414"/>
                </a:lnTo>
                <a:lnTo>
                  <a:pt x="527" y="419"/>
                </a:lnTo>
                <a:lnTo>
                  <a:pt x="527" y="424"/>
                </a:lnTo>
                <a:lnTo>
                  <a:pt x="526" y="428"/>
                </a:lnTo>
                <a:lnTo>
                  <a:pt x="525" y="431"/>
                </a:lnTo>
                <a:lnTo>
                  <a:pt x="522" y="434"/>
                </a:lnTo>
                <a:lnTo>
                  <a:pt x="519" y="436"/>
                </a:lnTo>
                <a:lnTo>
                  <a:pt x="513" y="438"/>
                </a:lnTo>
                <a:lnTo>
                  <a:pt x="504" y="440"/>
                </a:lnTo>
                <a:lnTo>
                  <a:pt x="495" y="438"/>
                </a:lnTo>
                <a:lnTo>
                  <a:pt x="487" y="436"/>
                </a:lnTo>
                <a:lnTo>
                  <a:pt x="479" y="434"/>
                </a:lnTo>
                <a:lnTo>
                  <a:pt x="473" y="431"/>
                </a:lnTo>
                <a:lnTo>
                  <a:pt x="447" y="421"/>
                </a:lnTo>
                <a:lnTo>
                  <a:pt x="422" y="413"/>
                </a:lnTo>
                <a:lnTo>
                  <a:pt x="397" y="406"/>
                </a:lnTo>
                <a:lnTo>
                  <a:pt x="367" y="400"/>
                </a:lnTo>
                <a:lnTo>
                  <a:pt x="351" y="395"/>
                </a:lnTo>
                <a:lnTo>
                  <a:pt x="336" y="393"/>
                </a:lnTo>
                <a:lnTo>
                  <a:pt x="323" y="392"/>
                </a:lnTo>
                <a:lnTo>
                  <a:pt x="309" y="391"/>
                </a:lnTo>
                <a:lnTo>
                  <a:pt x="282" y="391"/>
                </a:lnTo>
                <a:lnTo>
                  <a:pt x="249" y="392"/>
                </a:lnTo>
                <a:lnTo>
                  <a:pt x="232" y="393"/>
                </a:lnTo>
                <a:lnTo>
                  <a:pt x="215" y="394"/>
                </a:lnTo>
                <a:lnTo>
                  <a:pt x="199" y="396"/>
                </a:lnTo>
                <a:lnTo>
                  <a:pt x="185" y="399"/>
                </a:lnTo>
                <a:lnTo>
                  <a:pt x="157" y="404"/>
                </a:lnTo>
                <a:lnTo>
                  <a:pt x="132" y="410"/>
                </a:lnTo>
                <a:lnTo>
                  <a:pt x="96" y="422"/>
                </a:lnTo>
                <a:lnTo>
                  <a:pt x="55" y="438"/>
                </a:lnTo>
                <a:lnTo>
                  <a:pt x="35" y="445"/>
                </a:lnTo>
                <a:lnTo>
                  <a:pt x="18" y="448"/>
                </a:lnTo>
                <a:lnTo>
                  <a:pt x="12" y="449"/>
                </a:lnTo>
                <a:lnTo>
                  <a:pt x="6" y="448"/>
                </a:lnTo>
                <a:lnTo>
                  <a:pt x="4" y="448"/>
                </a:lnTo>
                <a:lnTo>
                  <a:pt x="3" y="447"/>
                </a:lnTo>
                <a:lnTo>
                  <a:pt x="1" y="445"/>
                </a:lnTo>
                <a:lnTo>
                  <a:pt x="1" y="444"/>
                </a:lnTo>
                <a:lnTo>
                  <a:pt x="0" y="440"/>
                </a:lnTo>
                <a:lnTo>
                  <a:pt x="1" y="435"/>
                </a:lnTo>
                <a:lnTo>
                  <a:pt x="4" y="430"/>
                </a:lnTo>
                <a:lnTo>
                  <a:pt x="7" y="426"/>
                </a:lnTo>
                <a:lnTo>
                  <a:pt x="19" y="416"/>
                </a:lnTo>
                <a:lnTo>
                  <a:pt x="32" y="407"/>
                </a:lnTo>
                <a:lnTo>
                  <a:pt x="62" y="391"/>
                </a:lnTo>
                <a:lnTo>
                  <a:pt x="84" y="381"/>
                </a:lnTo>
                <a:lnTo>
                  <a:pt x="90" y="378"/>
                </a:lnTo>
                <a:lnTo>
                  <a:pt x="95" y="375"/>
                </a:lnTo>
                <a:lnTo>
                  <a:pt x="99" y="370"/>
                </a:lnTo>
                <a:lnTo>
                  <a:pt x="103" y="366"/>
                </a:lnTo>
                <a:lnTo>
                  <a:pt x="105" y="361"/>
                </a:lnTo>
                <a:lnTo>
                  <a:pt x="108" y="355"/>
                </a:lnTo>
                <a:lnTo>
                  <a:pt x="110" y="349"/>
                </a:lnTo>
                <a:lnTo>
                  <a:pt x="111" y="342"/>
                </a:lnTo>
                <a:lnTo>
                  <a:pt x="113" y="328"/>
                </a:lnTo>
                <a:lnTo>
                  <a:pt x="113" y="311"/>
                </a:lnTo>
                <a:lnTo>
                  <a:pt x="113" y="293"/>
                </a:lnTo>
                <a:lnTo>
                  <a:pt x="113" y="273"/>
                </a:lnTo>
                <a:lnTo>
                  <a:pt x="112" y="251"/>
                </a:lnTo>
                <a:lnTo>
                  <a:pt x="112" y="227"/>
                </a:lnTo>
                <a:lnTo>
                  <a:pt x="111" y="202"/>
                </a:lnTo>
                <a:lnTo>
                  <a:pt x="110" y="177"/>
                </a:lnTo>
                <a:lnTo>
                  <a:pt x="109" y="153"/>
                </a:lnTo>
                <a:lnTo>
                  <a:pt x="108" y="132"/>
                </a:lnTo>
                <a:lnTo>
                  <a:pt x="107" y="111"/>
                </a:lnTo>
                <a:lnTo>
                  <a:pt x="107" y="93"/>
                </a:lnTo>
                <a:lnTo>
                  <a:pt x="105" y="65"/>
                </a:lnTo>
                <a:lnTo>
                  <a:pt x="104" y="45"/>
                </a:lnTo>
                <a:lnTo>
                  <a:pt x="105" y="38"/>
                </a:lnTo>
                <a:lnTo>
                  <a:pt x="107" y="31"/>
                </a:lnTo>
                <a:lnTo>
                  <a:pt x="109" y="26"/>
                </a:lnTo>
                <a:lnTo>
                  <a:pt x="112" y="20"/>
                </a:lnTo>
                <a:lnTo>
                  <a:pt x="114" y="17"/>
                </a:lnTo>
                <a:lnTo>
                  <a:pt x="118" y="15"/>
                </a:lnTo>
                <a:lnTo>
                  <a:pt x="124" y="12"/>
                </a:lnTo>
                <a:lnTo>
                  <a:pt x="129" y="9"/>
                </a:lnTo>
                <a:lnTo>
                  <a:pt x="137" y="5"/>
                </a:lnTo>
                <a:lnTo>
                  <a:pt x="145" y="3"/>
                </a:lnTo>
                <a:lnTo>
                  <a:pt x="155" y="1"/>
                </a:lnTo>
                <a:lnTo>
                  <a:pt x="167" y="0"/>
                </a:lnTo>
                <a:lnTo>
                  <a:pt x="172" y="0"/>
                </a:lnTo>
                <a:lnTo>
                  <a:pt x="178" y="1"/>
                </a:lnTo>
                <a:lnTo>
                  <a:pt x="183" y="3"/>
                </a:lnTo>
                <a:lnTo>
                  <a:pt x="188" y="6"/>
                </a:lnTo>
                <a:lnTo>
                  <a:pt x="191" y="11"/>
                </a:lnTo>
                <a:lnTo>
                  <a:pt x="193" y="17"/>
                </a:lnTo>
                <a:lnTo>
                  <a:pt x="194" y="26"/>
                </a:lnTo>
                <a:lnTo>
                  <a:pt x="195" y="36"/>
                </a:lnTo>
                <a:lnTo>
                  <a:pt x="194" y="55"/>
                </a:lnTo>
                <a:lnTo>
                  <a:pt x="195" y="68"/>
                </a:lnTo>
                <a:lnTo>
                  <a:pt x="196" y="71"/>
                </a:lnTo>
                <a:lnTo>
                  <a:pt x="199" y="74"/>
                </a:lnTo>
                <a:lnTo>
                  <a:pt x="203" y="77"/>
                </a:lnTo>
                <a:lnTo>
                  <a:pt x="209" y="78"/>
                </a:lnTo>
                <a:lnTo>
                  <a:pt x="221" y="80"/>
                </a:lnTo>
                <a:lnTo>
                  <a:pt x="231" y="80"/>
                </a:lnTo>
                <a:lnTo>
                  <a:pt x="235" y="79"/>
                </a:lnTo>
                <a:lnTo>
                  <a:pt x="238" y="77"/>
                </a:lnTo>
                <a:lnTo>
                  <a:pt x="240" y="74"/>
                </a:lnTo>
                <a:lnTo>
                  <a:pt x="242" y="70"/>
                </a:lnTo>
                <a:lnTo>
                  <a:pt x="243" y="63"/>
                </a:lnTo>
                <a:lnTo>
                  <a:pt x="244" y="53"/>
                </a:lnTo>
                <a:lnTo>
                  <a:pt x="244" y="42"/>
                </a:lnTo>
                <a:lnTo>
                  <a:pt x="245" y="33"/>
                </a:lnTo>
                <a:lnTo>
                  <a:pt x="246" y="28"/>
                </a:lnTo>
                <a:lnTo>
                  <a:pt x="247" y="23"/>
                </a:lnTo>
                <a:lnTo>
                  <a:pt x="249" y="18"/>
                </a:lnTo>
                <a:lnTo>
                  <a:pt x="252" y="14"/>
                </a:lnTo>
                <a:lnTo>
                  <a:pt x="257" y="11"/>
                </a:lnTo>
                <a:lnTo>
                  <a:pt x="261" y="9"/>
                </a:lnTo>
                <a:lnTo>
                  <a:pt x="266" y="6"/>
                </a:lnTo>
                <a:lnTo>
                  <a:pt x="274" y="5"/>
                </a:lnTo>
                <a:lnTo>
                  <a:pt x="283" y="5"/>
                </a:lnTo>
                <a:lnTo>
                  <a:pt x="291" y="5"/>
                </a:lnTo>
                <a:lnTo>
                  <a:pt x="300" y="6"/>
                </a:lnTo>
                <a:lnTo>
                  <a:pt x="309" y="9"/>
                </a:lnTo>
                <a:lnTo>
                  <a:pt x="316" y="12"/>
                </a:lnTo>
                <a:lnTo>
                  <a:pt x="323" y="17"/>
                </a:lnTo>
                <a:lnTo>
                  <a:pt x="325" y="20"/>
                </a:lnTo>
                <a:lnTo>
                  <a:pt x="327" y="24"/>
                </a:lnTo>
                <a:lnTo>
                  <a:pt x="328" y="28"/>
                </a:lnTo>
                <a:lnTo>
                  <a:pt x="328" y="32"/>
                </a:lnTo>
                <a:lnTo>
                  <a:pt x="326" y="50"/>
                </a:lnTo>
                <a:lnTo>
                  <a:pt x="325" y="65"/>
                </a:lnTo>
                <a:lnTo>
                  <a:pt x="326" y="70"/>
                </a:lnTo>
                <a:lnTo>
                  <a:pt x="329" y="76"/>
                </a:lnTo>
                <a:lnTo>
                  <a:pt x="331" y="77"/>
                </a:lnTo>
                <a:lnTo>
                  <a:pt x="333" y="79"/>
                </a:lnTo>
                <a:lnTo>
                  <a:pt x="338" y="80"/>
                </a:lnTo>
                <a:lnTo>
                  <a:pt x="341" y="81"/>
                </a:lnTo>
                <a:lnTo>
                  <a:pt x="353" y="82"/>
                </a:lnTo>
                <a:lnTo>
                  <a:pt x="361" y="82"/>
                </a:lnTo>
                <a:lnTo>
                  <a:pt x="368" y="82"/>
                </a:lnTo>
                <a:lnTo>
                  <a:pt x="372" y="80"/>
                </a:lnTo>
                <a:lnTo>
                  <a:pt x="375" y="77"/>
                </a:lnTo>
                <a:lnTo>
                  <a:pt x="378" y="74"/>
                </a:lnTo>
                <a:lnTo>
                  <a:pt x="379" y="70"/>
                </a:lnTo>
                <a:lnTo>
                  <a:pt x="379" y="67"/>
                </a:lnTo>
                <a:lnTo>
                  <a:pt x="380" y="57"/>
                </a:lnTo>
                <a:lnTo>
                  <a:pt x="381" y="49"/>
                </a:lnTo>
                <a:lnTo>
                  <a:pt x="383" y="40"/>
                </a:lnTo>
                <a:lnTo>
                  <a:pt x="385" y="32"/>
                </a:lnTo>
                <a:lnTo>
                  <a:pt x="388" y="26"/>
                </a:lnTo>
                <a:lnTo>
                  <a:pt x="392" y="21"/>
                </a:lnTo>
                <a:lnTo>
                  <a:pt x="396" y="18"/>
                </a:lnTo>
                <a:lnTo>
                  <a:pt x="400" y="17"/>
                </a:lnTo>
                <a:lnTo>
                  <a:pt x="414" y="16"/>
                </a:lnTo>
                <a:lnTo>
                  <a:pt x="435" y="17"/>
                </a:lnTo>
                <a:lnTo>
                  <a:pt x="444" y="19"/>
                </a:lnTo>
                <a:lnTo>
                  <a:pt x="452" y="23"/>
                </a:lnTo>
                <a:lnTo>
                  <a:pt x="455" y="26"/>
                </a:lnTo>
                <a:lnTo>
                  <a:pt x="459" y="28"/>
                </a:lnTo>
                <a:lnTo>
                  <a:pt x="461" y="32"/>
                </a:lnTo>
                <a:lnTo>
                  <a:pt x="462" y="36"/>
                </a:lnTo>
                <a:close/>
                <a:moveTo>
                  <a:pt x="213" y="254"/>
                </a:moveTo>
                <a:lnTo>
                  <a:pt x="209" y="269"/>
                </a:lnTo>
                <a:lnTo>
                  <a:pt x="204" y="288"/>
                </a:lnTo>
                <a:lnTo>
                  <a:pt x="203" y="299"/>
                </a:lnTo>
                <a:lnTo>
                  <a:pt x="202" y="309"/>
                </a:lnTo>
                <a:lnTo>
                  <a:pt x="203" y="312"/>
                </a:lnTo>
                <a:lnTo>
                  <a:pt x="204" y="316"/>
                </a:lnTo>
                <a:lnTo>
                  <a:pt x="206" y="320"/>
                </a:lnTo>
                <a:lnTo>
                  <a:pt x="208" y="322"/>
                </a:lnTo>
                <a:lnTo>
                  <a:pt x="212" y="324"/>
                </a:lnTo>
                <a:lnTo>
                  <a:pt x="218" y="326"/>
                </a:lnTo>
                <a:lnTo>
                  <a:pt x="224" y="326"/>
                </a:lnTo>
                <a:lnTo>
                  <a:pt x="231" y="326"/>
                </a:lnTo>
                <a:lnTo>
                  <a:pt x="243" y="325"/>
                </a:lnTo>
                <a:lnTo>
                  <a:pt x="255" y="325"/>
                </a:lnTo>
                <a:lnTo>
                  <a:pt x="269" y="325"/>
                </a:lnTo>
                <a:lnTo>
                  <a:pt x="284" y="325"/>
                </a:lnTo>
                <a:lnTo>
                  <a:pt x="298" y="325"/>
                </a:lnTo>
                <a:lnTo>
                  <a:pt x="312" y="326"/>
                </a:lnTo>
                <a:lnTo>
                  <a:pt x="318" y="326"/>
                </a:lnTo>
                <a:lnTo>
                  <a:pt x="323" y="325"/>
                </a:lnTo>
                <a:lnTo>
                  <a:pt x="325" y="324"/>
                </a:lnTo>
                <a:lnTo>
                  <a:pt x="326" y="323"/>
                </a:lnTo>
                <a:lnTo>
                  <a:pt x="328" y="321"/>
                </a:lnTo>
                <a:lnTo>
                  <a:pt x="329" y="317"/>
                </a:lnTo>
                <a:lnTo>
                  <a:pt x="330" y="311"/>
                </a:lnTo>
                <a:lnTo>
                  <a:pt x="329" y="300"/>
                </a:lnTo>
                <a:lnTo>
                  <a:pt x="328" y="287"/>
                </a:lnTo>
                <a:lnTo>
                  <a:pt x="325" y="270"/>
                </a:lnTo>
                <a:lnTo>
                  <a:pt x="320" y="252"/>
                </a:lnTo>
                <a:lnTo>
                  <a:pt x="316" y="238"/>
                </a:lnTo>
                <a:lnTo>
                  <a:pt x="310" y="226"/>
                </a:lnTo>
                <a:lnTo>
                  <a:pt x="304" y="217"/>
                </a:lnTo>
                <a:lnTo>
                  <a:pt x="298" y="212"/>
                </a:lnTo>
                <a:lnTo>
                  <a:pt x="291" y="207"/>
                </a:lnTo>
                <a:lnTo>
                  <a:pt x="286" y="205"/>
                </a:lnTo>
                <a:lnTo>
                  <a:pt x="279" y="204"/>
                </a:lnTo>
                <a:lnTo>
                  <a:pt x="265" y="203"/>
                </a:lnTo>
                <a:lnTo>
                  <a:pt x="255" y="205"/>
                </a:lnTo>
                <a:lnTo>
                  <a:pt x="249" y="206"/>
                </a:lnTo>
                <a:lnTo>
                  <a:pt x="244" y="208"/>
                </a:lnTo>
                <a:lnTo>
                  <a:pt x="239" y="211"/>
                </a:lnTo>
                <a:lnTo>
                  <a:pt x="236" y="214"/>
                </a:lnTo>
                <a:lnTo>
                  <a:pt x="229" y="220"/>
                </a:lnTo>
                <a:lnTo>
                  <a:pt x="223" y="230"/>
                </a:lnTo>
                <a:lnTo>
                  <a:pt x="218" y="241"/>
                </a:lnTo>
                <a:lnTo>
                  <a:pt x="213" y="254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7856538" y="368300"/>
            <a:ext cx="254000" cy="282575"/>
          </a:xfrm>
          <a:custGeom>
            <a:avLst/>
            <a:gdLst>
              <a:gd name="T0" fmla="*/ 2147483647 w 480"/>
              <a:gd name="T1" fmla="*/ 2147483647 h 535"/>
              <a:gd name="T2" fmla="*/ 2147483647 w 480"/>
              <a:gd name="T3" fmla="*/ 2147483647 h 535"/>
              <a:gd name="T4" fmla="*/ 2147483647 w 480"/>
              <a:gd name="T5" fmla="*/ 2147483647 h 535"/>
              <a:gd name="T6" fmla="*/ 2147483647 w 480"/>
              <a:gd name="T7" fmla="*/ 2147483647 h 535"/>
              <a:gd name="T8" fmla="*/ 2147483647 w 480"/>
              <a:gd name="T9" fmla="*/ 2147483647 h 535"/>
              <a:gd name="T10" fmla="*/ 2147483647 w 480"/>
              <a:gd name="T11" fmla="*/ 2147483647 h 535"/>
              <a:gd name="T12" fmla="*/ 2147483647 w 480"/>
              <a:gd name="T13" fmla="*/ 2147483647 h 535"/>
              <a:gd name="T14" fmla="*/ 2147483647 w 480"/>
              <a:gd name="T15" fmla="*/ 2147483647 h 535"/>
              <a:gd name="T16" fmla="*/ 2147483647 w 480"/>
              <a:gd name="T17" fmla="*/ 2147483647 h 535"/>
              <a:gd name="T18" fmla="*/ 2147483647 w 480"/>
              <a:gd name="T19" fmla="*/ 2147483647 h 535"/>
              <a:gd name="T20" fmla="*/ 2147483647 w 480"/>
              <a:gd name="T21" fmla="*/ 2147483647 h 535"/>
              <a:gd name="T22" fmla="*/ 2147483647 w 480"/>
              <a:gd name="T23" fmla="*/ 2147483647 h 535"/>
              <a:gd name="T24" fmla="*/ 0 w 480"/>
              <a:gd name="T25" fmla="*/ 2147483647 h 535"/>
              <a:gd name="T26" fmla="*/ 0 w 480"/>
              <a:gd name="T27" fmla="*/ 2147483647 h 535"/>
              <a:gd name="T28" fmla="*/ 2147483647 w 480"/>
              <a:gd name="T29" fmla="*/ 2147483647 h 535"/>
              <a:gd name="T30" fmla="*/ 2147483647 w 480"/>
              <a:gd name="T31" fmla="*/ 2147483647 h 535"/>
              <a:gd name="T32" fmla="*/ 2147483647 w 480"/>
              <a:gd name="T33" fmla="*/ 2147483647 h 535"/>
              <a:gd name="T34" fmla="*/ 2147483647 w 480"/>
              <a:gd name="T35" fmla="*/ 2147483647 h 535"/>
              <a:gd name="T36" fmla="*/ 2147483647 w 480"/>
              <a:gd name="T37" fmla="*/ 2147483647 h 535"/>
              <a:gd name="T38" fmla="*/ 2147483647 w 480"/>
              <a:gd name="T39" fmla="*/ 2147483647 h 535"/>
              <a:gd name="T40" fmla="*/ 2147483647 w 480"/>
              <a:gd name="T41" fmla="*/ 2147483647 h 535"/>
              <a:gd name="T42" fmla="*/ 2147483647 w 480"/>
              <a:gd name="T43" fmla="*/ 2147483647 h 535"/>
              <a:gd name="T44" fmla="*/ 2147483647 w 480"/>
              <a:gd name="T45" fmla="*/ 2147483647 h 535"/>
              <a:gd name="T46" fmla="*/ 2147483647 w 480"/>
              <a:gd name="T47" fmla="*/ 2147483647 h 535"/>
              <a:gd name="T48" fmla="*/ 2147483647 w 480"/>
              <a:gd name="T49" fmla="*/ 2147483647 h 535"/>
              <a:gd name="T50" fmla="*/ 2147483647 w 480"/>
              <a:gd name="T51" fmla="*/ 2147483647 h 535"/>
              <a:gd name="T52" fmla="*/ 2147483647 w 480"/>
              <a:gd name="T53" fmla="*/ 2147483647 h 535"/>
              <a:gd name="T54" fmla="*/ 2147483647 w 480"/>
              <a:gd name="T55" fmla="*/ 2147483647 h 535"/>
              <a:gd name="T56" fmla="*/ 2147483647 w 480"/>
              <a:gd name="T57" fmla="*/ 2147483647 h 535"/>
              <a:gd name="T58" fmla="*/ 2147483647 w 480"/>
              <a:gd name="T59" fmla="*/ 2147483647 h 535"/>
              <a:gd name="T60" fmla="*/ 2147483647 w 480"/>
              <a:gd name="T61" fmla="*/ 2147483647 h 535"/>
              <a:gd name="T62" fmla="*/ 2147483647 w 480"/>
              <a:gd name="T63" fmla="*/ 2147483647 h 535"/>
              <a:gd name="T64" fmla="*/ 2147483647 w 480"/>
              <a:gd name="T65" fmla="*/ 2147483647 h 535"/>
              <a:gd name="T66" fmla="*/ 2147483647 w 480"/>
              <a:gd name="T67" fmla="*/ 2147483647 h 535"/>
              <a:gd name="T68" fmla="*/ 2147483647 w 480"/>
              <a:gd name="T69" fmla="*/ 2147483647 h 535"/>
              <a:gd name="T70" fmla="*/ 2147483647 w 480"/>
              <a:gd name="T71" fmla="*/ 2147483647 h 535"/>
              <a:gd name="T72" fmla="*/ 2147483647 w 480"/>
              <a:gd name="T73" fmla="*/ 2147483647 h 535"/>
              <a:gd name="T74" fmla="*/ 2147483647 w 480"/>
              <a:gd name="T75" fmla="*/ 2147483647 h 535"/>
              <a:gd name="T76" fmla="*/ 2147483647 w 480"/>
              <a:gd name="T77" fmla="*/ 2147483647 h 535"/>
              <a:gd name="T78" fmla="*/ 2147483647 w 480"/>
              <a:gd name="T79" fmla="*/ 2147483647 h 535"/>
              <a:gd name="T80" fmla="*/ 2147483647 w 480"/>
              <a:gd name="T81" fmla="*/ 2147483647 h 535"/>
              <a:gd name="T82" fmla="*/ 2147483647 w 480"/>
              <a:gd name="T83" fmla="*/ 2147483647 h 535"/>
              <a:gd name="T84" fmla="*/ 2147483647 w 480"/>
              <a:gd name="T85" fmla="*/ 2147483647 h 535"/>
              <a:gd name="T86" fmla="*/ 2147483647 w 480"/>
              <a:gd name="T87" fmla="*/ 2147483647 h 535"/>
              <a:gd name="T88" fmla="*/ 2147483647 w 480"/>
              <a:gd name="T89" fmla="*/ 2147483647 h 535"/>
              <a:gd name="T90" fmla="*/ 2147483647 w 480"/>
              <a:gd name="T91" fmla="*/ 2147483647 h 535"/>
              <a:gd name="T92" fmla="*/ 2147483647 w 480"/>
              <a:gd name="T93" fmla="*/ 2147483647 h 535"/>
              <a:gd name="T94" fmla="*/ 2147483647 w 480"/>
              <a:gd name="T95" fmla="*/ 2147483647 h 535"/>
              <a:gd name="T96" fmla="*/ 2147483647 w 480"/>
              <a:gd name="T97" fmla="*/ 2147483647 h 535"/>
              <a:gd name="T98" fmla="*/ 2147483647 w 480"/>
              <a:gd name="T99" fmla="*/ 2147483647 h 535"/>
              <a:gd name="T100" fmla="*/ 2147483647 w 480"/>
              <a:gd name="T101" fmla="*/ 2147483647 h 535"/>
              <a:gd name="T102" fmla="*/ 2147483647 w 480"/>
              <a:gd name="T103" fmla="*/ 2147483647 h 5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535"/>
              <a:gd name="T158" fmla="*/ 480 w 480"/>
              <a:gd name="T159" fmla="*/ 535 h 53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535">
                <a:moveTo>
                  <a:pt x="249" y="535"/>
                </a:moveTo>
                <a:lnTo>
                  <a:pt x="241" y="534"/>
                </a:lnTo>
                <a:lnTo>
                  <a:pt x="232" y="534"/>
                </a:lnTo>
                <a:lnTo>
                  <a:pt x="221" y="532"/>
                </a:lnTo>
                <a:lnTo>
                  <a:pt x="209" y="529"/>
                </a:lnTo>
                <a:lnTo>
                  <a:pt x="197" y="526"/>
                </a:lnTo>
                <a:lnTo>
                  <a:pt x="186" y="521"/>
                </a:lnTo>
                <a:lnTo>
                  <a:pt x="173" y="516"/>
                </a:lnTo>
                <a:lnTo>
                  <a:pt x="159" y="508"/>
                </a:lnTo>
                <a:lnTo>
                  <a:pt x="146" y="501"/>
                </a:lnTo>
                <a:lnTo>
                  <a:pt x="133" y="491"/>
                </a:lnTo>
                <a:lnTo>
                  <a:pt x="119" y="480"/>
                </a:lnTo>
                <a:lnTo>
                  <a:pt x="106" y="468"/>
                </a:lnTo>
                <a:lnTo>
                  <a:pt x="94" y="455"/>
                </a:lnTo>
                <a:lnTo>
                  <a:pt x="81" y="440"/>
                </a:lnTo>
                <a:lnTo>
                  <a:pt x="70" y="423"/>
                </a:lnTo>
                <a:lnTo>
                  <a:pt x="59" y="405"/>
                </a:lnTo>
                <a:lnTo>
                  <a:pt x="49" y="387"/>
                </a:lnTo>
                <a:lnTo>
                  <a:pt x="42" y="369"/>
                </a:lnTo>
                <a:lnTo>
                  <a:pt x="34" y="353"/>
                </a:lnTo>
                <a:lnTo>
                  <a:pt x="28" y="337"/>
                </a:lnTo>
                <a:lnTo>
                  <a:pt x="17" y="306"/>
                </a:lnTo>
                <a:lnTo>
                  <a:pt x="9" y="278"/>
                </a:lnTo>
                <a:lnTo>
                  <a:pt x="5" y="253"/>
                </a:lnTo>
                <a:lnTo>
                  <a:pt x="2" y="232"/>
                </a:lnTo>
                <a:lnTo>
                  <a:pt x="0" y="213"/>
                </a:lnTo>
                <a:lnTo>
                  <a:pt x="0" y="199"/>
                </a:lnTo>
                <a:lnTo>
                  <a:pt x="0" y="188"/>
                </a:lnTo>
                <a:lnTo>
                  <a:pt x="1" y="178"/>
                </a:lnTo>
                <a:lnTo>
                  <a:pt x="3" y="168"/>
                </a:lnTo>
                <a:lnTo>
                  <a:pt x="5" y="159"/>
                </a:lnTo>
                <a:lnTo>
                  <a:pt x="8" y="152"/>
                </a:lnTo>
                <a:lnTo>
                  <a:pt x="13" y="144"/>
                </a:lnTo>
                <a:lnTo>
                  <a:pt x="17" y="138"/>
                </a:lnTo>
                <a:lnTo>
                  <a:pt x="22" y="132"/>
                </a:lnTo>
                <a:lnTo>
                  <a:pt x="29" y="127"/>
                </a:lnTo>
                <a:lnTo>
                  <a:pt x="35" y="122"/>
                </a:lnTo>
                <a:lnTo>
                  <a:pt x="42" y="117"/>
                </a:lnTo>
                <a:lnTo>
                  <a:pt x="49" y="114"/>
                </a:lnTo>
                <a:lnTo>
                  <a:pt x="67" y="107"/>
                </a:lnTo>
                <a:lnTo>
                  <a:pt x="86" y="101"/>
                </a:lnTo>
                <a:lnTo>
                  <a:pt x="88" y="100"/>
                </a:lnTo>
                <a:lnTo>
                  <a:pt x="89" y="100"/>
                </a:lnTo>
                <a:lnTo>
                  <a:pt x="96" y="99"/>
                </a:lnTo>
                <a:lnTo>
                  <a:pt x="113" y="95"/>
                </a:lnTo>
                <a:lnTo>
                  <a:pt x="138" y="88"/>
                </a:lnTo>
                <a:lnTo>
                  <a:pt x="169" y="80"/>
                </a:lnTo>
                <a:lnTo>
                  <a:pt x="205" y="68"/>
                </a:lnTo>
                <a:lnTo>
                  <a:pt x="243" y="54"/>
                </a:lnTo>
                <a:lnTo>
                  <a:pt x="261" y="46"/>
                </a:lnTo>
                <a:lnTo>
                  <a:pt x="281" y="37"/>
                </a:lnTo>
                <a:lnTo>
                  <a:pt x="298" y="29"/>
                </a:lnTo>
                <a:lnTo>
                  <a:pt x="315" y="19"/>
                </a:lnTo>
                <a:lnTo>
                  <a:pt x="327" y="13"/>
                </a:lnTo>
                <a:lnTo>
                  <a:pt x="342" y="6"/>
                </a:lnTo>
                <a:lnTo>
                  <a:pt x="351" y="4"/>
                </a:lnTo>
                <a:lnTo>
                  <a:pt x="359" y="2"/>
                </a:lnTo>
                <a:lnTo>
                  <a:pt x="369" y="1"/>
                </a:lnTo>
                <a:lnTo>
                  <a:pt x="378" y="0"/>
                </a:lnTo>
                <a:lnTo>
                  <a:pt x="387" y="1"/>
                </a:lnTo>
                <a:lnTo>
                  <a:pt x="399" y="3"/>
                </a:lnTo>
                <a:lnTo>
                  <a:pt x="406" y="5"/>
                </a:lnTo>
                <a:lnTo>
                  <a:pt x="412" y="7"/>
                </a:lnTo>
                <a:lnTo>
                  <a:pt x="420" y="10"/>
                </a:lnTo>
                <a:lnTo>
                  <a:pt x="427" y="16"/>
                </a:lnTo>
                <a:lnTo>
                  <a:pt x="435" y="21"/>
                </a:lnTo>
                <a:lnTo>
                  <a:pt x="441" y="28"/>
                </a:lnTo>
                <a:lnTo>
                  <a:pt x="448" y="36"/>
                </a:lnTo>
                <a:lnTo>
                  <a:pt x="454" y="46"/>
                </a:lnTo>
                <a:lnTo>
                  <a:pt x="460" y="58"/>
                </a:lnTo>
                <a:lnTo>
                  <a:pt x="464" y="71"/>
                </a:lnTo>
                <a:lnTo>
                  <a:pt x="468" y="86"/>
                </a:lnTo>
                <a:lnTo>
                  <a:pt x="471" y="102"/>
                </a:lnTo>
                <a:lnTo>
                  <a:pt x="473" y="118"/>
                </a:lnTo>
                <a:lnTo>
                  <a:pt x="476" y="148"/>
                </a:lnTo>
                <a:lnTo>
                  <a:pt x="479" y="182"/>
                </a:lnTo>
                <a:lnTo>
                  <a:pt x="480" y="199"/>
                </a:lnTo>
                <a:lnTo>
                  <a:pt x="480" y="219"/>
                </a:lnTo>
                <a:lnTo>
                  <a:pt x="480" y="237"/>
                </a:lnTo>
                <a:lnTo>
                  <a:pt x="480" y="258"/>
                </a:lnTo>
                <a:lnTo>
                  <a:pt x="478" y="278"/>
                </a:lnTo>
                <a:lnTo>
                  <a:pt x="476" y="299"/>
                </a:lnTo>
                <a:lnTo>
                  <a:pt x="472" y="319"/>
                </a:lnTo>
                <a:lnTo>
                  <a:pt x="467" y="341"/>
                </a:lnTo>
                <a:lnTo>
                  <a:pt x="461" y="363"/>
                </a:lnTo>
                <a:lnTo>
                  <a:pt x="453" y="384"/>
                </a:lnTo>
                <a:lnTo>
                  <a:pt x="444" y="406"/>
                </a:lnTo>
                <a:lnTo>
                  <a:pt x="433" y="426"/>
                </a:lnTo>
                <a:lnTo>
                  <a:pt x="425" y="438"/>
                </a:lnTo>
                <a:lnTo>
                  <a:pt x="417" y="450"/>
                </a:lnTo>
                <a:lnTo>
                  <a:pt x="407" y="461"/>
                </a:lnTo>
                <a:lnTo>
                  <a:pt x="397" y="471"/>
                </a:lnTo>
                <a:lnTo>
                  <a:pt x="385" y="480"/>
                </a:lnTo>
                <a:lnTo>
                  <a:pt x="375" y="489"/>
                </a:lnTo>
                <a:lnTo>
                  <a:pt x="362" y="498"/>
                </a:lnTo>
                <a:lnTo>
                  <a:pt x="350" y="505"/>
                </a:lnTo>
                <a:lnTo>
                  <a:pt x="337" y="512"/>
                </a:lnTo>
                <a:lnTo>
                  <a:pt x="324" y="518"/>
                </a:lnTo>
                <a:lnTo>
                  <a:pt x="311" y="524"/>
                </a:lnTo>
                <a:lnTo>
                  <a:pt x="298" y="528"/>
                </a:lnTo>
                <a:lnTo>
                  <a:pt x="285" y="531"/>
                </a:lnTo>
                <a:lnTo>
                  <a:pt x="273" y="533"/>
                </a:lnTo>
                <a:lnTo>
                  <a:pt x="261" y="534"/>
                </a:lnTo>
                <a:lnTo>
                  <a:pt x="249" y="5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6" name="Freeform 8"/>
          <p:cNvSpPr>
            <a:spLocks noEditPoints="1"/>
          </p:cNvSpPr>
          <p:nvPr/>
        </p:nvSpPr>
        <p:spPr bwMode="auto">
          <a:xfrm>
            <a:off x="7877175" y="388938"/>
            <a:ext cx="212725" cy="241300"/>
          </a:xfrm>
          <a:custGeom>
            <a:avLst/>
            <a:gdLst>
              <a:gd name="T0" fmla="*/ 2147483647 w 402"/>
              <a:gd name="T1" fmla="*/ 2147483647 h 455"/>
              <a:gd name="T2" fmla="*/ 2147483647 w 402"/>
              <a:gd name="T3" fmla="*/ 0 h 455"/>
              <a:gd name="T4" fmla="*/ 2147483647 w 402"/>
              <a:gd name="T5" fmla="*/ 2147483647 h 455"/>
              <a:gd name="T6" fmla="*/ 2147483647 w 402"/>
              <a:gd name="T7" fmla="*/ 2147483647 h 455"/>
              <a:gd name="T8" fmla="*/ 2147483647 w 402"/>
              <a:gd name="T9" fmla="*/ 2147483647 h 455"/>
              <a:gd name="T10" fmla="*/ 2147483647 w 402"/>
              <a:gd name="T11" fmla="*/ 2147483647 h 455"/>
              <a:gd name="T12" fmla="*/ 2147483647 w 402"/>
              <a:gd name="T13" fmla="*/ 2147483647 h 455"/>
              <a:gd name="T14" fmla="*/ 2147483647 w 402"/>
              <a:gd name="T15" fmla="*/ 2147483647 h 455"/>
              <a:gd name="T16" fmla="*/ 2147483647 w 402"/>
              <a:gd name="T17" fmla="*/ 2147483647 h 455"/>
              <a:gd name="T18" fmla="*/ 2147483647 w 402"/>
              <a:gd name="T19" fmla="*/ 2147483647 h 455"/>
              <a:gd name="T20" fmla="*/ 2147483647 w 402"/>
              <a:gd name="T21" fmla="*/ 2147483647 h 455"/>
              <a:gd name="T22" fmla="*/ 2147483647 w 402"/>
              <a:gd name="T23" fmla="*/ 2147483647 h 455"/>
              <a:gd name="T24" fmla="*/ 2147483647 w 402"/>
              <a:gd name="T25" fmla="*/ 2147483647 h 455"/>
              <a:gd name="T26" fmla="*/ 2147483647 w 402"/>
              <a:gd name="T27" fmla="*/ 2147483647 h 455"/>
              <a:gd name="T28" fmla="*/ 2147483647 w 402"/>
              <a:gd name="T29" fmla="*/ 2147483647 h 455"/>
              <a:gd name="T30" fmla="*/ 2147483647 w 402"/>
              <a:gd name="T31" fmla="*/ 2147483647 h 455"/>
              <a:gd name="T32" fmla="*/ 2147483647 w 402"/>
              <a:gd name="T33" fmla="*/ 2147483647 h 455"/>
              <a:gd name="T34" fmla="*/ 2147483647 w 402"/>
              <a:gd name="T35" fmla="*/ 2147483647 h 455"/>
              <a:gd name="T36" fmla="*/ 2147483647 w 402"/>
              <a:gd name="T37" fmla="*/ 2147483647 h 455"/>
              <a:gd name="T38" fmla="*/ 2147483647 w 402"/>
              <a:gd name="T39" fmla="*/ 2147483647 h 455"/>
              <a:gd name="T40" fmla="*/ 2147483647 w 402"/>
              <a:gd name="T41" fmla="*/ 2147483647 h 455"/>
              <a:gd name="T42" fmla="*/ 2147483647 w 402"/>
              <a:gd name="T43" fmla="*/ 2147483647 h 455"/>
              <a:gd name="T44" fmla="*/ 2147483647 w 402"/>
              <a:gd name="T45" fmla="*/ 2147483647 h 455"/>
              <a:gd name="T46" fmla="*/ 2147483647 w 402"/>
              <a:gd name="T47" fmla="*/ 2147483647 h 455"/>
              <a:gd name="T48" fmla="*/ 2147483647 w 402"/>
              <a:gd name="T49" fmla="*/ 2147483647 h 455"/>
              <a:gd name="T50" fmla="*/ 2147483647 w 402"/>
              <a:gd name="T51" fmla="*/ 2147483647 h 455"/>
              <a:gd name="T52" fmla="*/ 2147483647 w 402"/>
              <a:gd name="T53" fmla="*/ 2147483647 h 455"/>
              <a:gd name="T54" fmla="*/ 2147483647 w 402"/>
              <a:gd name="T55" fmla="*/ 2147483647 h 455"/>
              <a:gd name="T56" fmla="*/ 2147483647 w 402"/>
              <a:gd name="T57" fmla="*/ 2147483647 h 455"/>
              <a:gd name="T58" fmla="*/ 2147483647 w 402"/>
              <a:gd name="T59" fmla="*/ 2147483647 h 455"/>
              <a:gd name="T60" fmla="*/ 2147483647 w 402"/>
              <a:gd name="T61" fmla="*/ 2147483647 h 455"/>
              <a:gd name="T62" fmla="*/ 2147483647 w 402"/>
              <a:gd name="T63" fmla="*/ 2147483647 h 455"/>
              <a:gd name="T64" fmla="*/ 2147483647 w 402"/>
              <a:gd name="T65" fmla="*/ 2147483647 h 455"/>
              <a:gd name="T66" fmla="*/ 2147483647 w 402"/>
              <a:gd name="T67" fmla="*/ 2147483647 h 455"/>
              <a:gd name="T68" fmla="*/ 2147483647 w 402"/>
              <a:gd name="T69" fmla="*/ 2147483647 h 455"/>
              <a:gd name="T70" fmla="*/ 2147483647 w 402"/>
              <a:gd name="T71" fmla="*/ 2147483647 h 455"/>
              <a:gd name="T72" fmla="*/ 2147483647 w 402"/>
              <a:gd name="T73" fmla="*/ 2147483647 h 455"/>
              <a:gd name="T74" fmla="*/ 2147483647 w 402"/>
              <a:gd name="T75" fmla="*/ 2147483647 h 455"/>
              <a:gd name="T76" fmla="*/ 2147483647 w 402"/>
              <a:gd name="T77" fmla="*/ 2147483647 h 455"/>
              <a:gd name="T78" fmla="*/ 2147483647 w 402"/>
              <a:gd name="T79" fmla="*/ 2147483647 h 455"/>
              <a:gd name="T80" fmla="*/ 2147483647 w 402"/>
              <a:gd name="T81" fmla="*/ 2147483647 h 455"/>
              <a:gd name="T82" fmla="*/ 2147483647 w 402"/>
              <a:gd name="T83" fmla="*/ 2147483647 h 455"/>
              <a:gd name="T84" fmla="*/ 2147483647 w 402"/>
              <a:gd name="T85" fmla="*/ 2147483647 h 455"/>
              <a:gd name="T86" fmla="*/ 2147483647 w 402"/>
              <a:gd name="T87" fmla="*/ 2147483647 h 455"/>
              <a:gd name="T88" fmla="*/ 2147483647 w 402"/>
              <a:gd name="T89" fmla="*/ 2147483647 h 455"/>
              <a:gd name="T90" fmla="*/ 2147483647 w 402"/>
              <a:gd name="T91" fmla="*/ 2147483647 h 455"/>
              <a:gd name="T92" fmla="*/ 2147483647 w 402"/>
              <a:gd name="T93" fmla="*/ 2147483647 h 455"/>
              <a:gd name="T94" fmla="*/ 2147483647 w 402"/>
              <a:gd name="T95" fmla="*/ 2147483647 h 455"/>
              <a:gd name="T96" fmla="*/ 2147483647 w 402"/>
              <a:gd name="T97" fmla="*/ 2147483647 h 455"/>
              <a:gd name="T98" fmla="*/ 2147483647 w 402"/>
              <a:gd name="T99" fmla="*/ 2147483647 h 455"/>
              <a:gd name="T100" fmla="*/ 2147483647 w 402"/>
              <a:gd name="T101" fmla="*/ 2147483647 h 45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02"/>
              <a:gd name="T154" fmla="*/ 0 h 455"/>
              <a:gd name="T155" fmla="*/ 402 w 402"/>
              <a:gd name="T156" fmla="*/ 455 h 45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02" h="455">
                <a:moveTo>
                  <a:pt x="296" y="13"/>
                </a:moveTo>
                <a:lnTo>
                  <a:pt x="303" y="9"/>
                </a:lnTo>
                <a:lnTo>
                  <a:pt x="310" y="6"/>
                </a:lnTo>
                <a:lnTo>
                  <a:pt x="317" y="3"/>
                </a:lnTo>
                <a:lnTo>
                  <a:pt x="325" y="1"/>
                </a:lnTo>
                <a:lnTo>
                  <a:pt x="332" y="0"/>
                </a:lnTo>
                <a:lnTo>
                  <a:pt x="340" y="0"/>
                </a:lnTo>
                <a:lnTo>
                  <a:pt x="347" y="0"/>
                </a:lnTo>
                <a:lnTo>
                  <a:pt x="354" y="2"/>
                </a:lnTo>
                <a:lnTo>
                  <a:pt x="361" y="5"/>
                </a:lnTo>
                <a:lnTo>
                  <a:pt x="367" y="8"/>
                </a:lnTo>
                <a:lnTo>
                  <a:pt x="373" y="15"/>
                </a:lnTo>
                <a:lnTo>
                  <a:pt x="379" y="21"/>
                </a:lnTo>
                <a:lnTo>
                  <a:pt x="383" y="30"/>
                </a:lnTo>
                <a:lnTo>
                  <a:pt x="387" y="41"/>
                </a:lnTo>
                <a:lnTo>
                  <a:pt x="391" y="53"/>
                </a:lnTo>
                <a:lnTo>
                  <a:pt x="393" y="67"/>
                </a:lnTo>
                <a:lnTo>
                  <a:pt x="396" y="96"/>
                </a:lnTo>
                <a:lnTo>
                  <a:pt x="399" y="128"/>
                </a:lnTo>
                <a:lnTo>
                  <a:pt x="401" y="145"/>
                </a:lnTo>
                <a:lnTo>
                  <a:pt x="402" y="164"/>
                </a:lnTo>
                <a:lnTo>
                  <a:pt x="402" y="183"/>
                </a:lnTo>
                <a:lnTo>
                  <a:pt x="402" y="203"/>
                </a:lnTo>
                <a:lnTo>
                  <a:pt x="401" y="222"/>
                </a:lnTo>
                <a:lnTo>
                  <a:pt x="399" y="243"/>
                </a:lnTo>
                <a:lnTo>
                  <a:pt x="396" y="263"/>
                </a:lnTo>
                <a:lnTo>
                  <a:pt x="392" y="284"/>
                </a:lnTo>
                <a:lnTo>
                  <a:pt x="386" y="305"/>
                </a:lnTo>
                <a:lnTo>
                  <a:pt x="379" y="326"/>
                </a:lnTo>
                <a:lnTo>
                  <a:pt x="370" y="346"/>
                </a:lnTo>
                <a:lnTo>
                  <a:pt x="359" y="367"/>
                </a:lnTo>
                <a:lnTo>
                  <a:pt x="354" y="377"/>
                </a:lnTo>
                <a:lnTo>
                  <a:pt x="346" y="385"/>
                </a:lnTo>
                <a:lnTo>
                  <a:pt x="339" y="394"/>
                </a:lnTo>
                <a:lnTo>
                  <a:pt x="330" y="403"/>
                </a:lnTo>
                <a:lnTo>
                  <a:pt x="321" y="410"/>
                </a:lnTo>
                <a:lnTo>
                  <a:pt x="312" y="418"/>
                </a:lnTo>
                <a:lnTo>
                  <a:pt x="302" y="424"/>
                </a:lnTo>
                <a:lnTo>
                  <a:pt x="291" y="431"/>
                </a:lnTo>
                <a:lnTo>
                  <a:pt x="282" y="436"/>
                </a:lnTo>
                <a:lnTo>
                  <a:pt x="271" y="441"/>
                </a:lnTo>
                <a:lnTo>
                  <a:pt x="260" y="446"/>
                </a:lnTo>
                <a:lnTo>
                  <a:pt x="249" y="449"/>
                </a:lnTo>
                <a:lnTo>
                  <a:pt x="239" y="452"/>
                </a:lnTo>
                <a:lnTo>
                  <a:pt x="229" y="454"/>
                </a:lnTo>
                <a:lnTo>
                  <a:pt x="220" y="455"/>
                </a:lnTo>
                <a:lnTo>
                  <a:pt x="210" y="455"/>
                </a:lnTo>
                <a:lnTo>
                  <a:pt x="196" y="454"/>
                </a:lnTo>
                <a:lnTo>
                  <a:pt x="179" y="451"/>
                </a:lnTo>
                <a:lnTo>
                  <a:pt x="169" y="448"/>
                </a:lnTo>
                <a:lnTo>
                  <a:pt x="159" y="445"/>
                </a:lnTo>
                <a:lnTo>
                  <a:pt x="149" y="439"/>
                </a:lnTo>
                <a:lnTo>
                  <a:pt x="138" y="434"/>
                </a:lnTo>
                <a:lnTo>
                  <a:pt x="127" y="427"/>
                </a:lnTo>
                <a:lnTo>
                  <a:pt x="116" y="420"/>
                </a:lnTo>
                <a:lnTo>
                  <a:pt x="104" y="410"/>
                </a:lnTo>
                <a:lnTo>
                  <a:pt x="94" y="400"/>
                </a:lnTo>
                <a:lnTo>
                  <a:pt x="84" y="388"/>
                </a:lnTo>
                <a:lnTo>
                  <a:pt x="73" y="377"/>
                </a:lnTo>
                <a:lnTo>
                  <a:pt x="63" y="363"/>
                </a:lnTo>
                <a:lnTo>
                  <a:pt x="55" y="346"/>
                </a:lnTo>
                <a:lnTo>
                  <a:pt x="40" y="315"/>
                </a:lnTo>
                <a:lnTo>
                  <a:pt x="27" y="286"/>
                </a:lnTo>
                <a:lnTo>
                  <a:pt x="18" y="259"/>
                </a:lnTo>
                <a:lnTo>
                  <a:pt x="10" y="234"/>
                </a:lnTo>
                <a:lnTo>
                  <a:pt x="5" y="211"/>
                </a:lnTo>
                <a:lnTo>
                  <a:pt x="2" y="191"/>
                </a:lnTo>
                <a:lnTo>
                  <a:pt x="1" y="173"/>
                </a:lnTo>
                <a:lnTo>
                  <a:pt x="0" y="159"/>
                </a:lnTo>
                <a:lnTo>
                  <a:pt x="1" y="148"/>
                </a:lnTo>
                <a:lnTo>
                  <a:pt x="2" y="137"/>
                </a:lnTo>
                <a:lnTo>
                  <a:pt x="3" y="132"/>
                </a:lnTo>
                <a:lnTo>
                  <a:pt x="5" y="128"/>
                </a:lnTo>
                <a:lnTo>
                  <a:pt x="7" y="125"/>
                </a:lnTo>
                <a:lnTo>
                  <a:pt x="10" y="122"/>
                </a:lnTo>
                <a:lnTo>
                  <a:pt x="18" y="115"/>
                </a:lnTo>
                <a:lnTo>
                  <a:pt x="28" y="109"/>
                </a:lnTo>
                <a:lnTo>
                  <a:pt x="41" y="104"/>
                </a:lnTo>
                <a:lnTo>
                  <a:pt x="58" y="99"/>
                </a:lnTo>
                <a:lnTo>
                  <a:pt x="64" y="97"/>
                </a:lnTo>
                <a:lnTo>
                  <a:pt x="82" y="94"/>
                </a:lnTo>
                <a:lnTo>
                  <a:pt x="109" y="86"/>
                </a:lnTo>
                <a:lnTo>
                  <a:pt x="141" y="77"/>
                </a:lnTo>
                <a:lnTo>
                  <a:pt x="179" y="65"/>
                </a:lnTo>
                <a:lnTo>
                  <a:pt x="219" y="50"/>
                </a:lnTo>
                <a:lnTo>
                  <a:pt x="239" y="42"/>
                </a:lnTo>
                <a:lnTo>
                  <a:pt x="259" y="33"/>
                </a:lnTo>
                <a:lnTo>
                  <a:pt x="278" y="23"/>
                </a:lnTo>
                <a:lnTo>
                  <a:pt x="296" y="13"/>
                </a:lnTo>
                <a:close/>
                <a:moveTo>
                  <a:pt x="59" y="233"/>
                </a:moveTo>
                <a:lnTo>
                  <a:pt x="59" y="237"/>
                </a:lnTo>
                <a:lnTo>
                  <a:pt x="61" y="244"/>
                </a:lnTo>
                <a:lnTo>
                  <a:pt x="63" y="246"/>
                </a:lnTo>
                <a:lnTo>
                  <a:pt x="64" y="247"/>
                </a:lnTo>
                <a:lnTo>
                  <a:pt x="67" y="248"/>
                </a:lnTo>
                <a:lnTo>
                  <a:pt x="70" y="248"/>
                </a:lnTo>
                <a:lnTo>
                  <a:pt x="72" y="247"/>
                </a:lnTo>
                <a:lnTo>
                  <a:pt x="76" y="246"/>
                </a:lnTo>
                <a:lnTo>
                  <a:pt x="81" y="244"/>
                </a:lnTo>
                <a:lnTo>
                  <a:pt x="85" y="240"/>
                </a:lnTo>
                <a:lnTo>
                  <a:pt x="105" y="229"/>
                </a:lnTo>
                <a:lnTo>
                  <a:pt x="125" y="219"/>
                </a:lnTo>
                <a:lnTo>
                  <a:pt x="142" y="212"/>
                </a:lnTo>
                <a:lnTo>
                  <a:pt x="153" y="209"/>
                </a:lnTo>
                <a:lnTo>
                  <a:pt x="156" y="207"/>
                </a:lnTo>
                <a:lnTo>
                  <a:pt x="159" y="205"/>
                </a:lnTo>
                <a:lnTo>
                  <a:pt x="163" y="202"/>
                </a:lnTo>
                <a:lnTo>
                  <a:pt x="163" y="197"/>
                </a:lnTo>
                <a:lnTo>
                  <a:pt x="163" y="196"/>
                </a:lnTo>
                <a:lnTo>
                  <a:pt x="162" y="194"/>
                </a:lnTo>
                <a:lnTo>
                  <a:pt x="158" y="192"/>
                </a:lnTo>
                <a:lnTo>
                  <a:pt x="155" y="190"/>
                </a:lnTo>
                <a:lnTo>
                  <a:pt x="145" y="186"/>
                </a:lnTo>
                <a:lnTo>
                  <a:pt x="130" y="183"/>
                </a:lnTo>
                <a:lnTo>
                  <a:pt x="118" y="182"/>
                </a:lnTo>
                <a:lnTo>
                  <a:pt x="108" y="183"/>
                </a:lnTo>
                <a:lnTo>
                  <a:pt x="97" y="184"/>
                </a:lnTo>
                <a:lnTo>
                  <a:pt x="87" y="189"/>
                </a:lnTo>
                <a:lnTo>
                  <a:pt x="83" y="192"/>
                </a:lnTo>
                <a:lnTo>
                  <a:pt x="78" y="195"/>
                </a:lnTo>
                <a:lnTo>
                  <a:pt x="74" y="199"/>
                </a:lnTo>
                <a:lnTo>
                  <a:pt x="71" y="205"/>
                </a:lnTo>
                <a:lnTo>
                  <a:pt x="67" y="210"/>
                </a:lnTo>
                <a:lnTo>
                  <a:pt x="64" y="217"/>
                </a:lnTo>
                <a:lnTo>
                  <a:pt x="61" y="224"/>
                </a:lnTo>
                <a:lnTo>
                  <a:pt x="59" y="233"/>
                </a:lnTo>
                <a:close/>
                <a:moveTo>
                  <a:pt x="225" y="173"/>
                </a:moveTo>
                <a:lnTo>
                  <a:pt x="221" y="181"/>
                </a:lnTo>
                <a:lnTo>
                  <a:pt x="219" y="188"/>
                </a:lnTo>
                <a:lnTo>
                  <a:pt x="219" y="192"/>
                </a:lnTo>
                <a:lnTo>
                  <a:pt x="220" y="195"/>
                </a:lnTo>
                <a:lnTo>
                  <a:pt x="222" y="197"/>
                </a:lnTo>
                <a:lnTo>
                  <a:pt x="225" y="198"/>
                </a:lnTo>
                <a:lnTo>
                  <a:pt x="229" y="198"/>
                </a:lnTo>
                <a:lnTo>
                  <a:pt x="232" y="197"/>
                </a:lnTo>
                <a:lnTo>
                  <a:pt x="249" y="193"/>
                </a:lnTo>
                <a:lnTo>
                  <a:pt x="271" y="189"/>
                </a:lnTo>
                <a:lnTo>
                  <a:pt x="296" y="184"/>
                </a:lnTo>
                <a:lnTo>
                  <a:pt x="325" y="182"/>
                </a:lnTo>
                <a:lnTo>
                  <a:pt x="331" y="182"/>
                </a:lnTo>
                <a:lnTo>
                  <a:pt x="336" y="181"/>
                </a:lnTo>
                <a:lnTo>
                  <a:pt x="340" y="179"/>
                </a:lnTo>
                <a:lnTo>
                  <a:pt x="342" y="177"/>
                </a:lnTo>
                <a:lnTo>
                  <a:pt x="343" y="173"/>
                </a:lnTo>
                <a:lnTo>
                  <a:pt x="343" y="171"/>
                </a:lnTo>
                <a:lnTo>
                  <a:pt x="341" y="168"/>
                </a:lnTo>
                <a:lnTo>
                  <a:pt x="339" y="165"/>
                </a:lnTo>
                <a:lnTo>
                  <a:pt x="332" y="157"/>
                </a:lnTo>
                <a:lnTo>
                  <a:pt x="321" y="151"/>
                </a:lnTo>
                <a:lnTo>
                  <a:pt x="310" y="144"/>
                </a:lnTo>
                <a:lnTo>
                  <a:pt x="296" y="140"/>
                </a:lnTo>
                <a:lnTo>
                  <a:pt x="289" y="138"/>
                </a:lnTo>
                <a:lnTo>
                  <a:pt x="283" y="137"/>
                </a:lnTo>
                <a:lnTo>
                  <a:pt x="277" y="137"/>
                </a:lnTo>
                <a:lnTo>
                  <a:pt x="272" y="137"/>
                </a:lnTo>
                <a:lnTo>
                  <a:pt x="266" y="138"/>
                </a:lnTo>
                <a:lnTo>
                  <a:pt x="261" y="140"/>
                </a:lnTo>
                <a:lnTo>
                  <a:pt x="257" y="142"/>
                </a:lnTo>
                <a:lnTo>
                  <a:pt x="252" y="144"/>
                </a:lnTo>
                <a:lnTo>
                  <a:pt x="244" y="150"/>
                </a:lnTo>
                <a:lnTo>
                  <a:pt x="237" y="157"/>
                </a:lnTo>
                <a:lnTo>
                  <a:pt x="231" y="165"/>
                </a:lnTo>
                <a:lnTo>
                  <a:pt x="225" y="173"/>
                </a:lnTo>
                <a:close/>
                <a:moveTo>
                  <a:pt x="144" y="353"/>
                </a:moveTo>
                <a:lnTo>
                  <a:pt x="150" y="357"/>
                </a:lnTo>
                <a:lnTo>
                  <a:pt x="158" y="361"/>
                </a:lnTo>
                <a:lnTo>
                  <a:pt x="170" y="366"/>
                </a:lnTo>
                <a:lnTo>
                  <a:pt x="183" y="370"/>
                </a:lnTo>
                <a:lnTo>
                  <a:pt x="197" y="372"/>
                </a:lnTo>
                <a:lnTo>
                  <a:pt x="212" y="373"/>
                </a:lnTo>
                <a:lnTo>
                  <a:pt x="220" y="373"/>
                </a:lnTo>
                <a:lnTo>
                  <a:pt x="228" y="372"/>
                </a:lnTo>
                <a:lnTo>
                  <a:pt x="235" y="371"/>
                </a:lnTo>
                <a:lnTo>
                  <a:pt x="242" y="369"/>
                </a:lnTo>
                <a:lnTo>
                  <a:pt x="257" y="361"/>
                </a:lnTo>
                <a:lnTo>
                  <a:pt x="270" y="354"/>
                </a:lnTo>
                <a:lnTo>
                  <a:pt x="280" y="344"/>
                </a:lnTo>
                <a:lnTo>
                  <a:pt x="290" y="334"/>
                </a:lnTo>
                <a:lnTo>
                  <a:pt x="298" y="325"/>
                </a:lnTo>
                <a:lnTo>
                  <a:pt x="303" y="315"/>
                </a:lnTo>
                <a:lnTo>
                  <a:pt x="306" y="306"/>
                </a:lnTo>
                <a:lnTo>
                  <a:pt x="307" y="299"/>
                </a:lnTo>
                <a:lnTo>
                  <a:pt x="309" y="291"/>
                </a:lnTo>
                <a:lnTo>
                  <a:pt x="307" y="286"/>
                </a:lnTo>
                <a:lnTo>
                  <a:pt x="305" y="283"/>
                </a:lnTo>
                <a:lnTo>
                  <a:pt x="302" y="280"/>
                </a:lnTo>
                <a:lnTo>
                  <a:pt x="298" y="280"/>
                </a:lnTo>
                <a:lnTo>
                  <a:pt x="291" y="284"/>
                </a:lnTo>
                <a:lnTo>
                  <a:pt x="285" y="288"/>
                </a:lnTo>
                <a:lnTo>
                  <a:pt x="276" y="294"/>
                </a:lnTo>
                <a:lnTo>
                  <a:pt x="271" y="299"/>
                </a:lnTo>
                <a:lnTo>
                  <a:pt x="264" y="302"/>
                </a:lnTo>
                <a:lnTo>
                  <a:pt x="257" y="306"/>
                </a:lnTo>
                <a:lnTo>
                  <a:pt x="248" y="310"/>
                </a:lnTo>
                <a:lnTo>
                  <a:pt x="230" y="317"/>
                </a:lnTo>
                <a:lnTo>
                  <a:pt x="209" y="324"/>
                </a:lnTo>
                <a:lnTo>
                  <a:pt x="190" y="329"/>
                </a:lnTo>
                <a:lnTo>
                  <a:pt x="172" y="333"/>
                </a:lnTo>
                <a:lnTo>
                  <a:pt x="157" y="337"/>
                </a:lnTo>
                <a:lnTo>
                  <a:pt x="148" y="338"/>
                </a:lnTo>
                <a:lnTo>
                  <a:pt x="142" y="339"/>
                </a:lnTo>
                <a:lnTo>
                  <a:pt x="139" y="340"/>
                </a:lnTo>
                <a:lnTo>
                  <a:pt x="137" y="341"/>
                </a:lnTo>
                <a:lnTo>
                  <a:pt x="137" y="343"/>
                </a:lnTo>
                <a:lnTo>
                  <a:pt x="139" y="347"/>
                </a:lnTo>
                <a:lnTo>
                  <a:pt x="144" y="353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6375400" y="349250"/>
            <a:ext cx="288925" cy="314325"/>
          </a:xfrm>
          <a:custGeom>
            <a:avLst/>
            <a:gdLst>
              <a:gd name="T0" fmla="*/ 2147483647 w 545"/>
              <a:gd name="T1" fmla="*/ 2147483647 h 594"/>
              <a:gd name="T2" fmla="*/ 2147483647 w 545"/>
              <a:gd name="T3" fmla="*/ 2147483647 h 594"/>
              <a:gd name="T4" fmla="*/ 0 w 545"/>
              <a:gd name="T5" fmla="*/ 2147483647 h 594"/>
              <a:gd name="T6" fmla="*/ 2147483647 w 545"/>
              <a:gd name="T7" fmla="*/ 2147483647 h 594"/>
              <a:gd name="T8" fmla="*/ 2147483647 w 545"/>
              <a:gd name="T9" fmla="*/ 2147483647 h 594"/>
              <a:gd name="T10" fmla="*/ 2147483647 w 545"/>
              <a:gd name="T11" fmla="*/ 2147483647 h 594"/>
              <a:gd name="T12" fmla="*/ 2147483647 w 545"/>
              <a:gd name="T13" fmla="*/ 2147483647 h 594"/>
              <a:gd name="T14" fmla="*/ 2147483647 w 545"/>
              <a:gd name="T15" fmla="*/ 2147483647 h 594"/>
              <a:gd name="T16" fmla="*/ 2147483647 w 545"/>
              <a:gd name="T17" fmla="*/ 2147483647 h 594"/>
              <a:gd name="T18" fmla="*/ 2147483647 w 545"/>
              <a:gd name="T19" fmla="*/ 2147483647 h 594"/>
              <a:gd name="T20" fmla="*/ 2147483647 w 545"/>
              <a:gd name="T21" fmla="*/ 2147483647 h 594"/>
              <a:gd name="T22" fmla="*/ 2147483647 w 545"/>
              <a:gd name="T23" fmla="*/ 2147483647 h 594"/>
              <a:gd name="T24" fmla="*/ 2147483647 w 545"/>
              <a:gd name="T25" fmla="*/ 2147483647 h 594"/>
              <a:gd name="T26" fmla="*/ 2147483647 w 545"/>
              <a:gd name="T27" fmla="*/ 2147483647 h 594"/>
              <a:gd name="T28" fmla="*/ 2147483647 w 545"/>
              <a:gd name="T29" fmla="*/ 2147483647 h 594"/>
              <a:gd name="T30" fmla="*/ 2147483647 w 545"/>
              <a:gd name="T31" fmla="*/ 2147483647 h 594"/>
              <a:gd name="T32" fmla="*/ 2147483647 w 545"/>
              <a:gd name="T33" fmla="*/ 2147483647 h 594"/>
              <a:gd name="T34" fmla="*/ 2147483647 w 545"/>
              <a:gd name="T35" fmla="*/ 2147483647 h 594"/>
              <a:gd name="T36" fmla="*/ 2147483647 w 545"/>
              <a:gd name="T37" fmla="*/ 2147483647 h 594"/>
              <a:gd name="T38" fmla="*/ 2147483647 w 545"/>
              <a:gd name="T39" fmla="*/ 2147483647 h 594"/>
              <a:gd name="T40" fmla="*/ 2147483647 w 545"/>
              <a:gd name="T41" fmla="*/ 2147483647 h 594"/>
              <a:gd name="T42" fmla="*/ 2147483647 w 545"/>
              <a:gd name="T43" fmla="*/ 2147483647 h 594"/>
              <a:gd name="T44" fmla="*/ 2147483647 w 545"/>
              <a:gd name="T45" fmla="*/ 2147483647 h 594"/>
              <a:gd name="T46" fmla="*/ 2147483647 w 545"/>
              <a:gd name="T47" fmla="*/ 2147483647 h 594"/>
              <a:gd name="T48" fmla="*/ 2147483647 w 545"/>
              <a:gd name="T49" fmla="*/ 2147483647 h 594"/>
              <a:gd name="T50" fmla="*/ 2147483647 w 545"/>
              <a:gd name="T51" fmla="*/ 2147483647 h 594"/>
              <a:gd name="T52" fmla="*/ 2147483647 w 545"/>
              <a:gd name="T53" fmla="*/ 2147483647 h 594"/>
              <a:gd name="T54" fmla="*/ 2147483647 w 545"/>
              <a:gd name="T55" fmla="*/ 2147483647 h 594"/>
              <a:gd name="T56" fmla="*/ 2147483647 w 545"/>
              <a:gd name="T57" fmla="*/ 2147483647 h 594"/>
              <a:gd name="T58" fmla="*/ 2147483647 w 545"/>
              <a:gd name="T59" fmla="*/ 2147483647 h 594"/>
              <a:gd name="T60" fmla="*/ 2147483647 w 545"/>
              <a:gd name="T61" fmla="*/ 2147483647 h 594"/>
              <a:gd name="T62" fmla="*/ 2147483647 w 545"/>
              <a:gd name="T63" fmla="*/ 2147483647 h 594"/>
              <a:gd name="T64" fmla="*/ 2147483647 w 545"/>
              <a:gd name="T65" fmla="*/ 2147483647 h 594"/>
              <a:gd name="T66" fmla="*/ 2147483647 w 545"/>
              <a:gd name="T67" fmla="*/ 2147483647 h 594"/>
              <a:gd name="T68" fmla="*/ 2147483647 w 545"/>
              <a:gd name="T69" fmla="*/ 2147483647 h 594"/>
              <a:gd name="T70" fmla="*/ 2147483647 w 545"/>
              <a:gd name="T71" fmla="*/ 2147483647 h 594"/>
              <a:gd name="T72" fmla="*/ 2147483647 w 545"/>
              <a:gd name="T73" fmla="*/ 2147483647 h 594"/>
              <a:gd name="T74" fmla="*/ 2147483647 w 545"/>
              <a:gd name="T75" fmla="*/ 2147483647 h 594"/>
              <a:gd name="T76" fmla="*/ 2147483647 w 545"/>
              <a:gd name="T77" fmla="*/ 2147483647 h 594"/>
              <a:gd name="T78" fmla="*/ 2147483647 w 545"/>
              <a:gd name="T79" fmla="*/ 2147483647 h 594"/>
              <a:gd name="T80" fmla="*/ 2147483647 w 545"/>
              <a:gd name="T81" fmla="*/ 2147483647 h 594"/>
              <a:gd name="T82" fmla="*/ 2147483647 w 545"/>
              <a:gd name="T83" fmla="*/ 2147483647 h 594"/>
              <a:gd name="T84" fmla="*/ 2147483647 w 545"/>
              <a:gd name="T85" fmla="*/ 2147483647 h 594"/>
              <a:gd name="T86" fmla="*/ 2147483647 w 545"/>
              <a:gd name="T87" fmla="*/ 2147483647 h 594"/>
              <a:gd name="T88" fmla="*/ 2147483647 w 545"/>
              <a:gd name="T89" fmla="*/ 2147483647 h 594"/>
              <a:gd name="T90" fmla="*/ 2147483647 w 545"/>
              <a:gd name="T91" fmla="*/ 2147483647 h 594"/>
              <a:gd name="T92" fmla="*/ 2147483647 w 545"/>
              <a:gd name="T93" fmla="*/ 2147483647 h 594"/>
              <a:gd name="T94" fmla="*/ 2147483647 w 545"/>
              <a:gd name="T95" fmla="*/ 2147483647 h 594"/>
              <a:gd name="T96" fmla="*/ 2147483647 w 545"/>
              <a:gd name="T97" fmla="*/ 2147483647 h 594"/>
              <a:gd name="T98" fmla="*/ 2147483647 w 545"/>
              <a:gd name="T99" fmla="*/ 2147483647 h 594"/>
              <a:gd name="T100" fmla="*/ 2147483647 w 545"/>
              <a:gd name="T101" fmla="*/ 2147483647 h 5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5"/>
              <a:gd name="T154" fmla="*/ 0 h 594"/>
              <a:gd name="T155" fmla="*/ 545 w 545"/>
              <a:gd name="T156" fmla="*/ 594 h 59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5" h="594">
                <a:moveTo>
                  <a:pt x="56" y="594"/>
                </a:moveTo>
                <a:lnTo>
                  <a:pt x="43" y="593"/>
                </a:lnTo>
                <a:lnTo>
                  <a:pt x="32" y="591"/>
                </a:lnTo>
                <a:lnTo>
                  <a:pt x="23" y="587"/>
                </a:lnTo>
                <a:lnTo>
                  <a:pt x="16" y="581"/>
                </a:lnTo>
                <a:lnTo>
                  <a:pt x="11" y="576"/>
                </a:lnTo>
                <a:lnTo>
                  <a:pt x="7" y="570"/>
                </a:lnTo>
                <a:lnTo>
                  <a:pt x="5" y="565"/>
                </a:lnTo>
                <a:lnTo>
                  <a:pt x="3" y="561"/>
                </a:lnTo>
                <a:lnTo>
                  <a:pt x="2" y="554"/>
                </a:lnTo>
                <a:lnTo>
                  <a:pt x="0" y="549"/>
                </a:lnTo>
                <a:lnTo>
                  <a:pt x="0" y="542"/>
                </a:lnTo>
                <a:lnTo>
                  <a:pt x="2" y="537"/>
                </a:lnTo>
                <a:lnTo>
                  <a:pt x="4" y="531"/>
                </a:lnTo>
                <a:lnTo>
                  <a:pt x="6" y="525"/>
                </a:lnTo>
                <a:lnTo>
                  <a:pt x="9" y="520"/>
                </a:lnTo>
                <a:lnTo>
                  <a:pt x="13" y="514"/>
                </a:lnTo>
                <a:lnTo>
                  <a:pt x="22" y="505"/>
                </a:lnTo>
                <a:lnTo>
                  <a:pt x="33" y="495"/>
                </a:lnTo>
                <a:lnTo>
                  <a:pt x="44" y="485"/>
                </a:lnTo>
                <a:lnTo>
                  <a:pt x="56" y="477"/>
                </a:lnTo>
                <a:lnTo>
                  <a:pt x="66" y="470"/>
                </a:lnTo>
                <a:lnTo>
                  <a:pt x="77" y="465"/>
                </a:lnTo>
                <a:lnTo>
                  <a:pt x="90" y="459"/>
                </a:lnTo>
                <a:lnTo>
                  <a:pt x="104" y="454"/>
                </a:lnTo>
                <a:lnTo>
                  <a:pt x="134" y="443"/>
                </a:lnTo>
                <a:lnTo>
                  <a:pt x="167" y="433"/>
                </a:lnTo>
                <a:lnTo>
                  <a:pt x="178" y="430"/>
                </a:lnTo>
                <a:lnTo>
                  <a:pt x="186" y="427"/>
                </a:lnTo>
                <a:lnTo>
                  <a:pt x="188" y="417"/>
                </a:lnTo>
                <a:lnTo>
                  <a:pt x="191" y="401"/>
                </a:lnTo>
                <a:lnTo>
                  <a:pt x="192" y="375"/>
                </a:lnTo>
                <a:lnTo>
                  <a:pt x="192" y="338"/>
                </a:lnTo>
                <a:lnTo>
                  <a:pt x="185" y="326"/>
                </a:lnTo>
                <a:lnTo>
                  <a:pt x="173" y="310"/>
                </a:lnTo>
                <a:lnTo>
                  <a:pt x="159" y="291"/>
                </a:lnTo>
                <a:lnTo>
                  <a:pt x="145" y="271"/>
                </a:lnTo>
                <a:lnTo>
                  <a:pt x="123" y="241"/>
                </a:lnTo>
                <a:lnTo>
                  <a:pt x="99" y="209"/>
                </a:lnTo>
                <a:lnTo>
                  <a:pt x="88" y="191"/>
                </a:lnTo>
                <a:lnTo>
                  <a:pt x="76" y="173"/>
                </a:lnTo>
                <a:lnTo>
                  <a:pt x="65" y="156"/>
                </a:lnTo>
                <a:lnTo>
                  <a:pt x="56" y="137"/>
                </a:lnTo>
                <a:lnTo>
                  <a:pt x="54" y="135"/>
                </a:lnTo>
                <a:lnTo>
                  <a:pt x="46" y="119"/>
                </a:lnTo>
                <a:lnTo>
                  <a:pt x="38" y="99"/>
                </a:lnTo>
                <a:lnTo>
                  <a:pt x="34" y="90"/>
                </a:lnTo>
                <a:lnTo>
                  <a:pt x="32" y="79"/>
                </a:lnTo>
                <a:lnTo>
                  <a:pt x="31" y="68"/>
                </a:lnTo>
                <a:lnTo>
                  <a:pt x="31" y="57"/>
                </a:lnTo>
                <a:lnTo>
                  <a:pt x="32" y="44"/>
                </a:lnTo>
                <a:lnTo>
                  <a:pt x="36" y="34"/>
                </a:lnTo>
                <a:lnTo>
                  <a:pt x="42" y="24"/>
                </a:lnTo>
                <a:lnTo>
                  <a:pt x="48" y="16"/>
                </a:lnTo>
                <a:lnTo>
                  <a:pt x="57" y="9"/>
                </a:lnTo>
                <a:lnTo>
                  <a:pt x="66" y="4"/>
                </a:lnTo>
                <a:lnTo>
                  <a:pt x="77" y="1"/>
                </a:lnTo>
                <a:lnTo>
                  <a:pt x="89" y="0"/>
                </a:lnTo>
                <a:lnTo>
                  <a:pt x="97" y="0"/>
                </a:lnTo>
                <a:lnTo>
                  <a:pt x="104" y="1"/>
                </a:lnTo>
                <a:lnTo>
                  <a:pt x="112" y="3"/>
                </a:lnTo>
                <a:lnTo>
                  <a:pt x="120" y="7"/>
                </a:lnTo>
                <a:lnTo>
                  <a:pt x="139" y="14"/>
                </a:lnTo>
                <a:lnTo>
                  <a:pt x="159" y="26"/>
                </a:lnTo>
                <a:lnTo>
                  <a:pt x="185" y="43"/>
                </a:lnTo>
                <a:lnTo>
                  <a:pt x="207" y="61"/>
                </a:lnTo>
                <a:lnTo>
                  <a:pt x="224" y="75"/>
                </a:lnTo>
                <a:lnTo>
                  <a:pt x="234" y="83"/>
                </a:lnTo>
                <a:lnTo>
                  <a:pt x="242" y="92"/>
                </a:lnTo>
                <a:lnTo>
                  <a:pt x="249" y="101"/>
                </a:lnTo>
                <a:lnTo>
                  <a:pt x="255" y="110"/>
                </a:lnTo>
                <a:lnTo>
                  <a:pt x="261" y="120"/>
                </a:lnTo>
                <a:lnTo>
                  <a:pt x="265" y="131"/>
                </a:lnTo>
                <a:lnTo>
                  <a:pt x="268" y="141"/>
                </a:lnTo>
                <a:lnTo>
                  <a:pt x="270" y="150"/>
                </a:lnTo>
                <a:lnTo>
                  <a:pt x="273" y="161"/>
                </a:lnTo>
                <a:lnTo>
                  <a:pt x="281" y="143"/>
                </a:lnTo>
                <a:lnTo>
                  <a:pt x="291" y="127"/>
                </a:lnTo>
                <a:lnTo>
                  <a:pt x="300" y="112"/>
                </a:lnTo>
                <a:lnTo>
                  <a:pt x="309" y="99"/>
                </a:lnTo>
                <a:lnTo>
                  <a:pt x="319" y="88"/>
                </a:lnTo>
                <a:lnTo>
                  <a:pt x="329" y="78"/>
                </a:lnTo>
                <a:lnTo>
                  <a:pt x="340" y="69"/>
                </a:lnTo>
                <a:lnTo>
                  <a:pt x="349" y="62"/>
                </a:lnTo>
                <a:lnTo>
                  <a:pt x="359" y="55"/>
                </a:lnTo>
                <a:lnTo>
                  <a:pt x="369" y="50"/>
                </a:lnTo>
                <a:lnTo>
                  <a:pt x="380" y="45"/>
                </a:lnTo>
                <a:lnTo>
                  <a:pt x="389" y="42"/>
                </a:lnTo>
                <a:lnTo>
                  <a:pt x="398" y="40"/>
                </a:lnTo>
                <a:lnTo>
                  <a:pt x="408" y="39"/>
                </a:lnTo>
                <a:lnTo>
                  <a:pt x="416" y="38"/>
                </a:lnTo>
                <a:lnTo>
                  <a:pt x="425" y="38"/>
                </a:lnTo>
                <a:lnTo>
                  <a:pt x="429" y="38"/>
                </a:lnTo>
                <a:lnTo>
                  <a:pt x="431" y="38"/>
                </a:lnTo>
                <a:lnTo>
                  <a:pt x="435" y="38"/>
                </a:lnTo>
                <a:lnTo>
                  <a:pt x="438" y="37"/>
                </a:lnTo>
                <a:lnTo>
                  <a:pt x="445" y="38"/>
                </a:lnTo>
                <a:lnTo>
                  <a:pt x="453" y="39"/>
                </a:lnTo>
                <a:lnTo>
                  <a:pt x="459" y="40"/>
                </a:lnTo>
                <a:lnTo>
                  <a:pt x="466" y="42"/>
                </a:lnTo>
                <a:lnTo>
                  <a:pt x="471" y="44"/>
                </a:lnTo>
                <a:lnTo>
                  <a:pt x="478" y="48"/>
                </a:lnTo>
                <a:lnTo>
                  <a:pt x="482" y="52"/>
                </a:lnTo>
                <a:lnTo>
                  <a:pt x="488" y="56"/>
                </a:lnTo>
                <a:lnTo>
                  <a:pt x="494" y="65"/>
                </a:lnTo>
                <a:lnTo>
                  <a:pt x="499" y="76"/>
                </a:lnTo>
                <a:lnTo>
                  <a:pt x="502" y="83"/>
                </a:lnTo>
                <a:lnTo>
                  <a:pt x="503" y="91"/>
                </a:lnTo>
                <a:lnTo>
                  <a:pt x="504" y="99"/>
                </a:lnTo>
                <a:lnTo>
                  <a:pt x="504" y="108"/>
                </a:lnTo>
                <a:lnTo>
                  <a:pt x="502" y="121"/>
                </a:lnTo>
                <a:lnTo>
                  <a:pt x="498" y="133"/>
                </a:lnTo>
                <a:lnTo>
                  <a:pt x="493" y="147"/>
                </a:lnTo>
                <a:lnTo>
                  <a:pt x="485" y="161"/>
                </a:lnTo>
                <a:lnTo>
                  <a:pt x="476" y="176"/>
                </a:lnTo>
                <a:lnTo>
                  <a:pt x="465" y="191"/>
                </a:lnTo>
                <a:lnTo>
                  <a:pt x="453" y="209"/>
                </a:lnTo>
                <a:lnTo>
                  <a:pt x="439" y="227"/>
                </a:lnTo>
                <a:lnTo>
                  <a:pt x="430" y="240"/>
                </a:lnTo>
                <a:lnTo>
                  <a:pt x="421" y="252"/>
                </a:lnTo>
                <a:lnTo>
                  <a:pt x="413" y="263"/>
                </a:lnTo>
                <a:lnTo>
                  <a:pt x="408" y="272"/>
                </a:lnTo>
                <a:lnTo>
                  <a:pt x="398" y="286"/>
                </a:lnTo>
                <a:lnTo>
                  <a:pt x="389" y="298"/>
                </a:lnTo>
                <a:lnTo>
                  <a:pt x="381" y="307"/>
                </a:lnTo>
                <a:lnTo>
                  <a:pt x="372" y="314"/>
                </a:lnTo>
                <a:lnTo>
                  <a:pt x="363" y="321"/>
                </a:lnTo>
                <a:lnTo>
                  <a:pt x="354" y="326"/>
                </a:lnTo>
                <a:lnTo>
                  <a:pt x="344" y="332"/>
                </a:lnTo>
                <a:lnTo>
                  <a:pt x="332" y="336"/>
                </a:lnTo>
                <a:lnTo>
                  <a:pt x="323" y="340"/>
                </a:lnTo>
                <a:lnTo>
                  <a:pt x="313" y="345"/>
                </a:lnTo>
                <a:lnTo>
                  <a:pt x="309" y="347"/>
                </a:lnTo>
                <a:lnTo>
                  <a:pt x="307" y="349"/>
                </a:lnTo>
                <a:lnTo>
                  <a:pt x="306" y="351"/>
                </a:lnTo>
                <a:lnTo>
                  <a:pt x="304" y="354"/>
                </a:lnTo>
                <a:lnTo>
                  <a:pt x="302" y="362"/>
                </a:lnTo>
                <a:lnTo>
                  <a:pt x="301" y="372"/>
                </a:lnTo>
                <a:lnTo>
                  <a:pt x="300" y="390"/>
                </a:lnTo>
                <a:lnTo>
                  <a:pt x="301" y="407"/>
                </a:lnTo>
                <a:lnTo>
                  <a:pt x="301" y="414"/>
                </a:lnTo>
                <a:lnTo>
                  <a:pt x="301" y="418"/>
                </a:lnTo>
                <a:lnTo>
                  <a:pt x="308" y="421"/>
                </a:lnTo>
                <a:lnTo>
                  <a:pt x="316" y="422"/>
                </a:lnTo>
                <a:lnTo>
                  <a:pt x="328" y="424"/>
                </a:lnTo>
                <a:lnTo>
                  <a:pt x="347" y="425"/>
                </a:lnTo>
                <a:lnTo>
                  <a:pt x="391" y="428"/>
                </a:lnTo>
                <a:lnTo>
                  <a:pt x="432" y="433"/>
                </a:lnTo>
                <a:lnTo>
                  <a:pt x="452" y="437"/>
                </a:lnTo>
                <a:lnTo>
                  <a:pt x="469" y="441"/>
                </a:lnTo>
                <a:lnTo>
                  <a:pt x="485" y="446"/>
                </a:lnTo>
                <a:lnTo>
                  <a:pt x="501" y="453"/>
                </a:lnTo>
                <a:lnTo>
                  <a:pt x="513" y="461"/>
                </a:lnTo>
                <a:lnTo>
                  <a:pt x="524" y="471"/>
                </a:lnTo>
                <a:lnTo>
                  <a:pt x="530" y="477"/>
                </a:lnTo>
                <a:lnTo>
                  <a:pt x="533" y="481"/>
                </a:lnTo>
                <a:lnTo>
                  <a:pt x="537" y="486"/>
                </a:lnTo>
                <a:lnTo>
                  <a:pt x="539" y="492"/>
                </a:lnTo>
                <a:lnTo>
                  <a:pt x="542" y="497"/>
                </a:lnTo>
                <a:lnTo>
                  <a:pt x="544" y="504"/>
                </a:lnTo>
                <a:lnTo>
                  <a:pt x="545" y="509"/>
                </a:lnTo>
                <a:lnTo>
                  <a:pt x="545" y="514"/>
                </a:lnTo>
                <a:lnTo>
                  <a:pt x="545" y="520"/>
                </a:lnTo>
                <a:lnTo>
                  <a:pt x="544" y="525"/>
                </a:lnTo>
                <a:lnTo>
                  <a:pt x="542" y="531"/>
                </a:lnTo>
                <a:lnTo>
                  <a:pt x="539" y="536"/>
                </a:lnTo>
                <a:lnTo>
                  <a:pt x="537" y="541"/>
                </a:lnTo>
                <a:lnTo>
                  <a:pt x="533" y="546"/>
                </a:lnTo>
                <a:lnTo>
                  <a:pt x="529" y="550"/>
                </a:lnTo>
                <a:lnTo>
                  <a:pt x="524" y="553"/>
                </a:lnTo>
                <a:lnTo>
                  <a:pt x="518" y="556"/>
                </a:lnTo>
                <a:lnTo>
                  <a:pt x="510" y="560"/>
                </a:lnTo>
                <a:lnTo>
                  <a:pt x="501" y="561"/>
                </a:lnTo>
                <a:lnTo>
                  <a:pt x="491" y="562"/>
                </a:lnTo>
                <a:lnTo>
                  <a:pt x="481" y="562"/>
                </a:lnTo>
                <a:lnTo>
                  <a:pt x="471" y="561"/>
                </a:lnTo>
                <a:lnTo>
                  <a:pt x="463" y="560"/>
                </a:lnTo>
                <a:lnTo>
                  <a:pt x="456" y="559"/>
                </a:lnTo>
                <a:lnTo>
                  <a:pt x="453" y="558"/>
                </a:lnTo>
                <a:lnTo>
                  <a:pt x="417" y="552"/>
                </a:lnTo>
                <a:lnTo>
                  <a:pt x="389" y="549"/>
                </a:lnTo>
                <a:lnTo>
                  <a:pt x="366" y="547"/>
                </a:lnTo>
                <a:lnTo>
                  <a:pt x="343" y="545"/>
                </a:lnTo>
                <a:lnTo>
                  <a:pt x="340" y="543"/>
                </a:lnTo>
                <a:lnTo>
                  <a:pt x="328" y="542"/>
                </a:lnTo>
                <a:lnTo>
                  <a:pt x="316" y="542"/>
                </a:lnTo>
                <a:lnTo>
                  <a:pt x="305" y="541"/>
                </a:lnTo>
                <a:lnTo>
                  <a:pt x="295" y="541"/>
                </a:lnTo>
                <a:lnTo>
                  <a:pt x="273" y="542"/>
                </a:lnTo>
                <a:lnTo>
                  <a:pt x="253" y="546"/>
                </a:lnTo>
                <a:lnTo>
                  <a:pt x="233" y="550"/>
                </a:lnTo>
                <a:lnTo>
                  <a:pt x="211" y="556"/>
                </a:lnTo>
                <a:lnTo>
                  <a:pt x="202" y="559"/>
                </a:lnTo>
                <a:lnTo>
                  <a:pt x="193" y="561"/>
                </a:lnTo>
                <a:lnTo>
                  <a:pt x="183" y="564"/>
                </a:lnTo>
                <a:lnTo>
                  <a:pt x="173" y="566"/>
                </a:lnTo>
                <a:lnTo>
                  <a:pt x="158" y="570"/>
                </a:lnTo>
                <a:lnTo>
                  <a:pt x="142" y="576"/>
                </a:lnTo>
                <a:lnTo>
                  <a:pt x="124" y="582"/>
                </a:lnTo>
                <a:lnTo>
                  <a:pt x="104" y="588"/>
                </a:lnTo>
                <a:lnTo>
                  <a:pt x="93" y="590"/>
                </a:lnTo>
                <a:lnTo>
                  <a:pt x="83" y="592"/>
                </a:lnTo>
                <a:lnTo>
                  <a:pt x="72" y="593"/>
                </a:lnTo>
                <a:lnTo>
                  <a:pt x="60" y="594"/>
                </a:lnTo>
                <a:lnTo>
                  <a:pt x="58" y="594"/>
                </a:lnTo>
                <a:lnTo>
                  <a:pt x="56" y="59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8" name="Freeform 10"/>
          <p:cNvSpPr>
            <a:spLocks noEditPoints="1"/>
          </p:cNvSpPr>
          <p:nvPr/>
        </p:nvSpPr>
        <p:spPr bwMode="auto">
          <a:xfrm>
            <a:off x="6396038" y="369888"/>
            <a:ext cx="246062" cy="273050"/>
          </a:xfrm>
          <a:custGeom>
            <a:avLst/>
            <a:gdLst>
              <a:gd name="T0" fmla="*/ 2147483647 w 465"/>
              <a:gd name="T1" fmla="*/ 2147483647 h 516"/>
              <a:gd name="T2" fmla="*/ 2147483647 w 465"/>
              <a:gd name="T3" fmla="*/ 2147483647 h 516"/>
              <a:gd name="T4" fmla="*/ 2147483647 w 465"/>
              <a:gd name="T5" fmla="*/ 2147483647 h 516"/>
              <a:gd name="T6" fmla="*/ 2147483647 w 465"/>
              <a:gd name="T7" fmla="*/ 2147483647 h 516"/>
              <a:gd name="T8" fmla="*/ 2147483647 w 465"/>
              <a:gd name="T9" fmla="*/ 2147483647 h 516"/>
              <a:gd name="T10" fmla="*/ 2147483647 w 465"/>
              <a:gd name="T11" fmla="*/ 2147483647 h 516"/>
              <a:gd name="T12" fmla="*/ 2147483647 w 465"/>
              <a:gd name="T13" fmla="*/ 2147483647 h 516"/>
              <a:gd name="T14" fmla="*/ 2147483647 w 465"/>
              <a:gd name="T15" fmla="*/ 2147483647 h 516"/>
              <a:gd name="T16" fmla="*/ 2147483647 w 465"/>
              <a:gd name="T17" fmla="*/ 2147483647 h 516"/>
              <a:gd name="T18" fmla="*/ 2147483647 w 465"/>
              <a:gd name="T19" fmla="*/ 2147483647 h 516"/>
              <a:gd name="T20" fmla="*/ 2147483647 w 465"/>
              <a:gd name="T21" fmla="*/ 2147483647 h 516"/>
              <a:gd name="T22" fmla="*/ 2147483647 w 465"/>
              <a:gd name="T23" fmla="*/ 2147483647 h 516"/>
              <a:gd name="T24" fmla="*/ 2147483647 w 465"/>
              <a:gd name="T25" fmla="*/ 2147483647 h 516"/>
              <a:gd name="T26" fmla="*/ 2147483647 w 465"/>
              <a:gd name="T27" fmla="*/ 2147483647 h 516"/>
              <a:gd name="T28" fmla="*/ 2147483647 w 465"/>
              <a:gd name="T29" fmla="*/ 2147483647 h 516"/>
              <a:gd name="T30" fmla="*/ 2147483647 w 465"/>
              <a:gd name="T31" fmla="*/ 2147483647 h 516"/>
              <a:gd name="T32" fmla="*/ 2147483647 w 465"/>
              <a:gd name="T33" fmla="*/ 2147483647 h 516"/>
              <a:gd name="T34" fmla="*/ 2147483647 w 465"/>
              <a:gd name="T35" fmla="*/ 2147483647 h 516"/>
              <a:gd name="T36" fmla="*/ 2147483647 w 465"/>
              <a:gd name="T37" fmla="*/ 2147483647 h 516"/>
              <a:gd name="T38" fmla="*/ 2147483647 w 465"/>
              <a:gd name="T39" fmla="*/ 2147483647 h 516"/>
              <a:gd name="T40" fmla="*/ 2147483647 w 465"/>
              <a:gd name="T41" fmla="*/ 2147483647 h 516"/>
              <a:gd name="T42" fmla="*/ 2147483647 w 465"/>
              <a:gd name="T43" fmla="*/ 2147483647 h 516"/>
              <a:gd name="T44" fmla="*/ 2147483647 w 465"/>
              <a:gd name="T45" fmla="*/ 2147483647 h 516"/>
              <a:gd name="T46" fmla="*/ 2147483647 w 465"/>
              <a:gd name="T47" fmla="*/ 2147483647 h 516"/>
              <a:gd name="T48" fmla="*/ 2147483647 w 465"/>
              <a:gd name="T49" fmla="*/ 2147483647 h 516"/>
              <a:gd name="T50" fmla="*/ 2147483647 w 465"/>
              <a:gd name="T51" fmla="*/ 2147483647 h 516"/>
              <a:gd name="T52" fmla="*/ 2147483647 w 465"/>
              <a:gd name="T53" fmla="*/ 2147483647 h 516"/>
              <a:gd name="T54" fmla="*/ 2147483647 w 465"/>
              <a:gd name="T55" fmla="*/ 2147483647 h 516"/>
              <a:gd name="T56" fmla="*/ 2147483647 w 465"/>
              <a:gd name="T57" fmla="*/ 2147483647 h 516"/>
              <a:gd name="T58" fmla="*/ 2147483647 w 465"/>
              <a:gd name="T59" fmla="*/ 2147483647 h 516"/>
              <a:gd name="T60" fmla="*/ 2147483647 w 465"/>
              <a:gd name="T61" fmla="*/ 2147483647 h 516"/>
              <a:gd name="T62" fmla="*/ 2147483647 w 465"/>
              <a:gd name="T63" fmla="*/ 2147483647 h 516"/>
              <a:gd name="T64" fmla="*/ 2147483647 w 465"/>
              <a:gd name="T65" fmla="*/ 2147483647 h 516"/>
              <a:gd name="T66" fmla="*/ 2147483647 w 465"/>
              <a:gd name="T67" fmla="*/ 2147483647 h 516"/>
              <a:gd name="T68" fmla="*/ 2147483647 w 465"/>
              <a:gd name="T69" fmla="*/ 2147483647 h 516"/>
              <a:gd name="T70" fmla="*/ 2147483647 w 465"/>
              <a:gd name="T71" fmla="*/ 2147483647 h 516"/>
              <a:gd name="T72" fmla="*/ 2147483647 w 465"/>
              <a:gd name="T73" fmla="*/ 2147483647 h 516"/>
              <a:gd name="T74" fmla="*/ 2147483647 w 465"/>
              <a:gd name="T75" fmla="*/ 2147483647 h 516"/>
              <a:gd name="T76" fmla="*/ 2147483647 w 465"/>
              <a:gd name="T77" fmla="*/ 2147483647 h 516"/>
              <a:gd name="T78" fmla="*/ 2147483647 w 465"/>
              <a:gd name="T79" fmla="*/ 2147483647 h 516"/>
              <a:gd name="T80" fmla="*/ 2147483647 w 465"/>
              <a:gd name="T81" fmla="*/ 2147483647 h 516"/>
              <a:gd name="T82" fmla="*/ 2147483647 w 465"/>
              <a:gd name="T83" fmla="*/ 2147483647 h 516"/>
              <a:gd name="T84" fmla="*/ 2147483647 w 465"/>
              <a:gd name="T85" fmla="*/ 2147483647 h 516"/>
              <a:gd name="T86" fmla="*/ 2147483647 w 465"/>
              <a:gd name="T87" fmla="*/ 0 h 516"/>
              <a:gd name="T88" fmla="*/ 2147483647 w 465"/>
              <a:gd name="T89" fmla="*/ 2147483647 h 516"/>
              <a:gd name="T90" fmla="*/ 2147483647 w 465"/>
              <a:gd name="T91" fmla="*/ 2147483647 h 516"/>
              <a:gd name="T92" fmla="*/ 2147483647 w 465"/>
              <a:gd name="T93" fmla="*/ 2147483647 h 516"/>
              <a:gd name="T94" fmla="*/ 2147483647 w 465"/>
              <a:gd name="T95" fmla="*/ 2147483647 h 516"/>
              <a:gd name="T96" fmla="*/ 2147483647 w 465"/>
              <a:gd name="T97" fmla="*/ 2147483647 h 516"/>
              <a:gd name="T98" fmla="*/ 2147483647 w 465"/>
              <a:gd name="T99" fmla="*/ 2147483647 h 516"/>
              <a:gd name="T100" fmla="*/ 2147483647 w 465"/>
              <a:gd name="T101" fmla="*/ 2147483647 h 516"/>
              <a:gd name="T102" fmla="*/ 2147483647 w 465"/>
              <a:gd name="T103" fmla="*/ 2147483647 h 516"/>
              <a:gd name="T104" fmla="*/ 2147483647 w 465"/>
              <a:gd name="T105" fmla="*/ 2147483647 h 51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65"/>
              <a:gd name="T160" fmla="*/ 0 h 516"/>
              <a:gd name="T161" fmla="*/ 465 w 465"/>
              <a:gd name="T162" fmla="*/ 516 h 51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65" h="516">
                <a:moveTo>
                  <a:pt x="167" y="72"/>
                </a:moveTo>
                <a:lnTo>
                  <a:pt x="173" y="79"/>
                </a:lnTo>
                <a:lnTo>
                  <a:pt x="178" y="86"/>
                </a:lnTo>
                <a:lnTo>
                  <a:pt x="183" y="94"/>
                </a:lnTo>
                <a:lnTo>
                  <a:pt x="186" y="102"/>
                </a:lnTo>
                <a:lnTo>
                  <a:pt x="189" y="110"/>
                </a:lnTo>
                <a:lnTo>
                  <a:pt x="192" y="118"/>
                </a:lnTo>
                <a:lnTo>
                  <a:pt x="194" y="126"/>
                </a:lnTo>
                <a:lnTo>
                  <a:pt x="195" y="135"/>
                </a:lnTo>
                <a:lnTo>
                  <a:pt x="198" y="169"/>
                </a:lnTo>
                <a:lnTo>
                  <a:pt x="198" y="198"/>
                </a:lnTo>
                <a:lnTo>
                  <a:pt x="199" y="208"/>
                </a:lnTo>
                <a:lnTo>
                  <a:pt x="201" y="217"/>
                </a:lnTo>
                <a:lnTo>
                  <a:pt x="203" y="219"/>
                </a:lnTo>
                <a:lnTo>
                  <a:pt x="206" y="221"/>
                </a:lnTo>
                <a:lnTo>
                  <a:pt x="208" y="223"/>
                </a:lnTo>
                <a:lnTo>
                  <a:pt x="210" y="224"/>
                </a:lnTo>
                <a:lnTo>
                  <a:pt x="212" y="224"/>
                </a:lnTo>
                <a:lnTo>
                  <a:pt x="215" y="224"/>
                </a:lnTo>
                <a:lnTo>
                  <a:pt x="218" y="221"/>
                </a:lnTo>
                <a:lnTo>
                  <a:pt x="221" y="220"/>
                </a:lnTo>
                <a:lnTo>
                  <a:pt x="227" y="215"/>
                </a:lnTo>
                <a:lnTo>
                  <a:pt x="234" y="207"/>
                </a:lnTo>
                <a:lnTo>
                  <a:pt x="240" y="199"/>
                </a:lnTo>
                <a:lnTo>
                  <a:pt x="247" y="190"/>
                </a:lnTo>
                <a:lnTo>
                  <a:pt x="252" y="180"/>
                </a:lnTo>
                <a:lnTo>
                  <a:pt x="256" y="171"/>
                </a:lnTo>
                <a:lnTo>
                  <a:pt x="264" y="149"/>
                </a:lnTo>
                <a:lnTo>
                  <a:pt x="274" y="127"/>
                </a:lnTo>
                <a:lnTo>
                  <a:pt x="280" y="116"/>
                </a:lnTo>
                <a:lnTo>
                  <a:pt x="287" y="105"/>
                </a:lnTo>
                <a:lnTo>
                  <a:pt x="294" y="94"/>
                </a:lnTo>
                <a:lnTo>
                  <a:pt x="302" y="83"/>
                </a:lnTo>
                <a:lnTo>
                  <a:pt x="309" y="73"/>
                </a:lnTo>
                <a:lnTo>
                  <a:pt x="319" y="65"/>
                </a:lnTo>
                <a:lnTo>
                  <a:pt x="329" y="57"/>
                </a:lnTo>
                <a:lnTo>
                  <a:pt x="340" y="51"/>
                </a:lnTo>
                <a:lnTo>
                  <a:pt x="350" y="45"/>
                </a:lnTo>
                <a:lnTo>
                  <a:pt x="362" y="41"/>
                </a:lnTo>
                <a:lnTo>
                  <a:pt x="375" y="39"/>
                </a:lnTo>
                <a:lnTo>
                  <a:pt x="388" y="38"/>
                </a:lnTo>
                <a:lnTo>
                  <a:pt x="398" y="38"/>
                </a:lnTo>
                <a:lnTo>
                  <a:pt x="411" y="40"/>
                </a:lnTo>
                <a:lnTo>
                  <a:pt x="414" y="41"/>
                </a:lnTo>
                <a:lnTo>
                  <a:pt x="416" y="42"/>
                </a:lnTo>
                <a:lnTo>
                  <a:pt x="418" y="45"/>
                </a:lnTo>
                <a:lnTo>
                  <a:pt x="421" y="48"/>
                </a:lnTo>
                <a:lnTo>
                  <a:pt x="423" y="52"/>
                </a:lnTo>
                <a:lnTo>
                  <a:pt x="424" y="56"/>
                </a:lnTo>
                <a:lnTo>
                  <a:pt x="425" y="60"/>
                </a:lnTo>
                <a:lnTo>
                  <a:pt x="425" y="67"/>
                </a:lnTo>
                <a:lnTo>
                  <a:pt x="424" y="73"/>
                </a:lnTo>
                <a:lnTo>
                  <a:pt x="421" y="81"/>
                </a:lnTo>
                <a:lnTo>
                  <a:pt x="417" y="90"/>
                </a:lnTo>
                <a:lnTo>
                  <a:pt x="413" y="98"/>
                </a:lnTo>
                <a:lnTo>
                  <a:pt x="401" y="118"/>
                </a:lnTo>
                <a:lnTo>
                  <a:pt x="387" y="137"/>
                </a:lnTo>
                <a:lnTo>
                  <a:pt x="358" y="177"/>
                </a:lnTo>
                <a:lnTo>
                  <a:pt x="333" y="213"/>
                </a:lnTo>
                <a:lnTo>
                  <a:pt x="324" y="226"/>
                </a:lnTo>
                <a:lnTo>
                  <a:pt x="317" y="235"/>
                </a:lnTo>
                <a:lnTo>
                  <a:pt x="310" y="243"/>
                </a:lnTo>
                <a:lnTo>
                  <a:pt x="302" y="250"/>
                </a:lnTo>
                <a:lnTo>
                  <a:pt x="283" y="258"/>
                </a:lnTo>
                <a:lnTo>
                  <a:pt x="256" y="270"/>
                </a:lnTo>
                <a:lnTo>
                  <a:pt x="249" y="274"/>
                </a:lnTo>
                <a:lnTo>
                  <a:pt x="242" y="280"/>
                </a:lnTo>
                <a:lnTo>
                  <a:pt x="237" y="285"/>
                </a:lnTo>
                <a:lnTo>
                  <a:pt x="233" y="292"/>
                </a:lnTo>
                <a:lnTo>
                  <a:pt x="228" y="299"/>
                </a:lnTo>
                <a:lnTo>
                  <a:pt x="226" y="307"/>
                </a:lnTo>
                <a:lnTo>
                  <a:pt x="224" y="314"/>
                </a:lnTo>
                <a:lnTo>
                  <a:pt x="222" y="322"/>
                </a:lnTo>
                <a:lnTo>
                  <a:pt x="221" y="338"/>
                </a:lnTo>
                <a:lnTo>
                  <a:pt x="221" y="354"/>
                </a:lnTo>
                <a:lnTo>
                  <a:pt x="221" y="369"/>
                </a:lnTo>
                <a:lnTo>
                  <a:pt x="222" y="381"/>
                </a:lnTo>
                <a:lnTo>
                  <a:pt x="223" y="391"/>
                </a:lnTo>
                <a:lnTo>
                  <a:pt x="226" y="400"/>
                </a:lnTo>
                <a:lnTo>
                  <a:pt x="230" y="406"/>
                </a:lnTo>
                <a:lnTo>
                  <a:pt x="236" y="410"/>
                </a:lnTo>
                <a:lnTo>
                  <a:pt x="242" y="415"/>
                </a:lnTo>
                <a:lnTo>
                  <a:pt x="250" y="418"/>
                </a:lnTo>
                <a:lnTo>
                  <a:pt x="257" y="420"/>
                </a:lnTo>
                <a:lnTo>
                  <a:pt x="266" y="422"/>
                </a:lnTo>
                <a:lnTo>
                  <a:pt x="278" y="423"/>
                </a:lnTo>
                <a:lnTo>
                  <a:pt x="296" y="425"/>
                </a:lnTo>
                <a:lnTo>
                  <a:pt x="319" y="427"/>
                </a:lnTo>
                <a:lnTo>
                  <a:pt x="345" y="428"/>
                </a:lnTo>
                <a:lnTo>
                  <a:pt x="372" y="431"/>
                </a:lnTo>
                <a:lnTo>
                  <a:pt x="398" y="435"/>
                </a:lnTo>
                <a:lnTo>
                  <a:pt x="411" y="438"/>
                </a:lnTo>
                <a:lnTo>
                  <a:pt x="422" y="441"/>
                </a:lnTo>
                <a:lnTo>
                  <a:pt x="432" y="444"/>
                </a:lnTo>
                <a:lnTo>
                  <a:pt x="441" y="448"/>
                </a:lnTo>
                <a:lnTo>
                  <a:pt x="449" y="454"/>
                </a:lnTo>
                <a:lnTo>
                  <a:pt x="458" y="461"/>
                </a:lnTo>
                <a:lnTo>
                  <a:pt x="462" y="466"/>
                </a:lnTo>
                <a:lnTo>
                  <a:pt x="465" y="471"/>
                </a:lnTo>
                <a:lnTo>
                  <a:pt x="465" y="475"/>
                </a:lnTo>
                <a:lnTo>
                  <a:pt x="465" y="480"/>
                </a:lnTo>
                <a:lnTo>
                  <a:pt x="462" y="482"/>
                </a:lnTo>
                <a:lnTo>
                  <a:pt x="456" y="483"/>
                </a:lnTo>
                <a:lnTo>
                  <a:pt x="451" y="483"/>
                </a:lnTo>
                <a:lnTo>
                  <a:pt x="443" y="483"/>
                </a:lnTo>
                <a:lnTo>
                  <a:pt x="429" y="482"/>
                </a:lnTo>
                <a:lnTo>
                  <a:pt x="419" y="480"/>
                </a:lnTo>
                <a:lnTo>
                  <a:pt x="381" y="474"/>
                </a:lnTo>
                <a:lnTo>
                  <a:pt x="351" y="471"/>
                </a:lnTo>
                <a:lnTo>
                  <a:pt x="327" y="468"/>
                </a:lnTo>
                <a:lnTo>
                  <a:pt x="304" y="466"/>
                </a:lnTo>
                <a:lnTo>
                  <a:pt x="274" y="463"/>
                </a:lnTo>
                <a:lnTo>
                  <a:pt x="248" y="463"/>
                </a:lnTo>
                <a:lnTo>
                  <a:pt x="226" y="465"/>
                </a:lnTo>
                <a:lnTo>
                  <a:pt x="208" y="467"/>
                </a:lnTo>
                <a:lnTo>
                  <a:pt x="188" y="471"/>
                </a:lnTo>
                <a:lnTo>
                  <a:pt x="170" y="476"/>
                </a:lnTo>
                <a:lnTo>
                  <a:pt x="148" y="483"/>
                </a:lnTo>
                <a:lnTo>
                  <a:pt x="122" y="489"/>
                </a:lnTo>
                <a:lnTo>
                  <a:pt x="98" y="497"/>
                </a:lnTo>
                <a:lnTo>
                  <a:pt x="72" y="506"/>
                </a:lnTo>
                <a:lnTo>
                  <a:pt x="59" y="509"/>
                </a:lnTo>
                <a:lnTo>
                  <a:pt x="46" y="512"/>
                </a:lnTo>
                <a:lnTo>
                  <a:pt x="33" y="514"/>
                </a:lnTo>
                <a:lnTo>
                  <a:pt x="19" y="516"/>
                </a:lnTo>
                <a:lnTo>
                  <a:pt x="11" y="515"/>
                </a:lnTo>
                <a:lnTo>
                  <a:pt x="6" y="515"/>
                </a:lnTo>
                <a:lnTo>
                  <a:pt x="3" y="513"/>
                </a:lnTo>
                <a:lnTo>
                  <a:pt x="0" y="511"/>
                </a:lnTo>
                <a:lnTo>
                  <a:pt x="0" y="509"/>
                </a:lnTo>
                <a:lnTo>
                  <a:pt x="2" y="506"/>
                </a:lnTo>
                <a:lnTo>
                  <a:pt x="3" y="501"/>
                </a:lnTo>
                <a:lnTo>
                  <a:pt x="6" y="498"/>
                </a:lnTo>
                <a:lnTo>
                  <a:pt x="13" y="490"/>
                </a:lnTo>
                <a:lnTo>
                  <a:pt x="22" y="482"/>
                </a:lnTo>
                <a:lnTo>
                  <a:pt x="31" y="475"/>
                </a:lnTo>
                <a:lnTo>
                  <a:pt x="38" y="470"/>
                </a:lnTo>
                <a:lnTo>
                  <a:pt x="51" y="462"/>
                </a:lnTo>
                <a:lnTo>
                  <a:pt x="68" y="455"/>
                </a:lnTo>
                <a:lnTo>
                  <a:pt x="87" y="448"/>
                </a:lnTo>
                <a:lnTo>
                  <a:pt x="105" y="442"/>
                </a:lnTo>
                <a:lnTo>
                  <a:pt x="142" y="431"/>
                </a:lnTo>
                <a:lnTo>
                  <a:pt x="169" y="422"/>
                </a:lnTo>
                <a:lnTo>
                  <a:pt x="173" y="419"/>
                </a:lnTo>
                <a:lnTo>
                  <a:pt x="176" y="416"/>
                </a:lnTo>
                <a:lnTo>
                  <a:pt x="180" y="409"/>
                </a:lnTo>
                <a:lnTo>
                  <a:pt x="183" y="403"/>
                </a:lnTo>
                <a:lnTo>
                  <a:pt x="187" y="387"/>
                </a:lnTo>
                <a:lnTo>
                  <a:pt x="189" y="367"/>
                </a:lnTo>
                <a:lnTo>
                  <a:pt x="191" y="327"/>
                </a:lnTo>
                <a:lnTo>
                  <a:pt x="191" y="296"/>
                </a:lnTo>
                <a:lnTo>
                  <a:pt x="189" y="290"/>
                </a:lnTo>
                <a:lnTo>
                  <a:pt x="186" y="282"/>
                </a:lnTo>
                <a:lnTo>
                  <a:pt x="181" y="272"/>
                </a:lnTo>
                <a:lnTo>
                  <a:pt x="175" y="261"/>
                </a:lnTo>
                <a:lnTo>
                  <a:pt x="158" y="239"/>
                </a:lnTo>
                <a:lnTo>
                  <a:pt x="139" y="211"/>
                </a:lnTo>
                <a:lnTo>
                  <a:pt x="116" y="181"/>
                </a:lnTo>
                <a:lnTo>
                  <a:pt x="92" y="149"/>
                </a:lnTo>
                <a:lnTo>
                  <a:pt x="81" y="132"/>
                </a:lnTo>
                <a:lnTo>
                  <a:pt x="71" y="115"/>
                </a:lnTo>
                <a:lnTo>
                  <a:pt x="60" y="97"/>
                </a:lnTo>
                <a:lnTo>
                  <a:pt x="50" y="80"/>
                </a:lnTo>
                <a:lnTo>
                  <a:pt x="44" y="66"/>
                </a:lnTo>
                <a:lnTo>
                  <a:pt x="36" y="51"/>
                </a:lnTo>
                <a:lnTo>
                  <a:pt x="34" y="43"/>
                </a:lnTo>
                <a:lnTo>
                  <a:pt x="32" y="36"/>
                </a:lnTo>
                <a:lnTo>
                  <a:pt x="30" y="28"/>
                </a:lnTo>
                <a:lnTo>
                  <a:pt x="30" y="21"/>
                </a:lnTo>
                <a:lnTo>
                  <a:pt x="31" y="15"/>
                </a:lnTo>
                <a:lnTo>
                  <a:pt x="32" y="11"/>
                </a:lnTo>
                <a:lnTo>
                  <a:pt x="34" y="6"/>
                </a:lnTo>
                <a:lnTo>
                  <a:pt x="37" y="4"/>
                </a:lnTo>
                <a:lnTo>
                  <a:pt x="40" y="2"/>
                </a:lnTo>
                <a:lnTo>
                  <a:pt x="44" y="1"/>
                </a:lnTo>
                <a:lnTo>
                  <a:pt x="48" y="0"/>
                </a:lnTo>
                <a:lnTo>
                  <a:pt x="52" y="1"/>
                </a:lnTo>
                <a:lnTo>
                  <a:pt x="63" y="3"/>
                </a:lnTo>
                <a:lnTo>
                  <a:pt x="74" y="8"/>
                </a:lnTo>
                <a:lnTo>
                  <a:pt x="87" y="13"/>
                </a:lnTo>
                <a:lnTo>
                  <a:pt x="99" y="21"/>
                </a:lnTo>
                <a:lnTo>
                  <a:pt x="121" y="36"/>
                </a:lnTo>
                <a:lnTo>
                  <a:pt x="142" y="52"/>
                </a:lnTo>
                <a:lnTo>
                  <a:pt x="158" y="65"/>
                </a:lnTo>
                <a:lnTo>
                  <a:pt x="167" y="72"/>
                </a:lnTo>
                <a:close/>
                <a:moveTo>
                  <a:pt x="353" y="71"/>
                </a:moveTo>
                <a:lnTo>
                  <a:pt x="349" y="71"/>
                </a:lnTo>
                <a:lnTo>
                  <a:pt x="346" y="72"/>
                </a:lnTo>
                <a:lnTo>
                  <a:pt x="342" y="75"/>
                </a:lnTo>
                <a:lnTo>
                  <a:pt x="338" y="77"/>
                </a:lnTo>
                <a:lnTo>
                  <a:pt x="331" y="84"/>
                </a:lnTo>
                <a:lnTo>
                  <a:pt x="323" y="93"/>
                </a:lnTo>
                <a:lnTo>
                  <a:pt x="316" y="102"/>
                </a:lnTo>
                <a:lnTo>
                  <a:pt x="310" y="111"/>
                </a:lnTo>
                <a:lnTo>
                  <a:pt x="306" y="119"/>
                </a:lnTo>
                <a:lnTo>
                  <a:pt x="303" y="125"/>
                </a:lnTo>
                <a:lnTo>
                  <a:pt x="303" y="130"/>
                </a:lnTo>
                <a:lnTo>
                  <a:pt x="303" y="132"/>
                </a:lnTo>
                <a:lnTo>
                  <a:pt x="304" y="134"/>
                </a:lnTo>
                <a:lnTo>
                  <a:pt x="305" y="135"/>
                </a:lnTo>
                <a:lnTo>
                  <a:pt x="307" y="134"/>
                </a:lnTo>
                <a:lnTo>
                  <a:pt x="310" y="133"/>
                </a:lnTo>
                <a:lnTo>
                  <a:pt x="315" y="131"/>
                </a:lnTo>
                <a:lnTo>
                  <a:pt x="319" y="127"/>
                </a:lnTo>
                <a:lnTo>
                  <a:pt x="326" y="121"/>
                </a:lnTo>
                <a:lnTo>
                  <a:pt x="333" y="113"/>
                </a:lnTo>
                <a:lnTo>
                  <a:pt x="341" y="105"/>
                </a:lnTo>
                <a:lnTo>
                  <a:pt x="347" y="95"/>
                </a:lnTo>
                <a:lnTo>
                  <a:pt x="353" y="88"/>
                </a:lnTo>
                <a:lnTo>
                  <a:pt x="356" y="80"/>
                </a:lnTo>
                <a:lnTo>
                  <a:pt x="356" y="77"/>
                </a:lnTo>
                <a:lnTo>
                  <a:pt x="356" y="75"/>
                </a:lnTo>
                <a:lnTo>
                  <a:pt x="355" y="72"/>
                </a:lnTo>
                <a:lnTo>
                  <a:pt x="353" y="71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6700838" y="381000"/>
            <a:ext cx="320675" cy="254000"/>
          </a:xfrm>
          <a:custGeom>
            <a:avLst/>
            <a:gdLst>
              <a:gd name="T0" fmla="*/ 2147483647 w 606"/>
              <a:gd name="T1" fmla="*/ 2147483647 h 479"/>
              <a:gd name="T2" fmla="*/ 2147483647 w 606"/>
              <a:gd name="T3" fmla="*/ 2147483647 h 479"/>
              <a:gd name="T4" fmla="*/ 2147483647 w 606"/>
              <a:gd name="T5" fmla="*/ 2147483647 h 479"/>
              <a:gd name="T6" fmla="*/ 2147483647 w 606"/>
              <a:gd name="T7" fmla="*/ 2147483647 h 479"/>
              <a:gd name="T8" fmla="*/ 2147483647 w 606"/>
              <a:gd name="T9" fmla="*/ 2147483647 h 479"/>
              <a:gd name="T10" fmla="*/ 2147483647 w 606"/>
              <a:gd name="T11" fmla="*/ 2147483647 h 479"/>
              <a:gd name="T12" fmla="*/ 2147483647 w 606"/>
              <a:gd name="T13" fmla="*/ 2147483647 h 479"/>
              <a:gd name="T14" fmla="*/ 2147483647 w 606"/>
              <a:gd name="T15" fmla="*/ 2147483647 h 479"/>
              <a:gd name="T16" fmla="*/ 2147483647 w 606"/>
              <a:gd name="T17" fmla="*/ 2147483647 h 479"/>
              <a:gd name="T18" fmla="*/ 2147483647 w 606"/>
              <a:gd name="T19" fmla="*/ 2147483647 h 479"/>
              <a:gd name="T20" fmla="*/ 2147483647 w 606"/>
              <a:gd name="T21" fmla="*/ 2147483647 h 479"/>
              <a:gd name="T22" fmla="*/ 2147483647 w 606"/>
              <a:gd name="T23" fmla="*/ 2147483647 h 479"/>
              <a:gd name="T24" fmla="*/ 2147483647 w 606"/>
              <a:gd name="T25" fmla="*/ 2147483647 h 479"/>
              <a:gd name="T26" fmla="*/ 2147483647 w 606"/>
              <a:gd name="T27" fmla="*/ 2147483647 h 479"/>
              <a:gd name="T28" fmla="*/ 2147483647 w 606"/>
              <a:gd name="T29" fmla="*/ 2147483647 h 479"/>
              <a:gd name="T30" fmla="*/ 2147483647 w 606"/>
              <a:gd name="T31" fmla="*/ 2147483647 h 479"/>
              <a:gd name="T32" fmla="*/ 2147483647 w 606"/>
              <a:gd name="T33" fmla="*/ 2147483647 h 479"/>
              <a:gd name="T34" fmla="*/ 2147483647 w 606"/>
              <a:gd name="T35" fmla="*/ 2147483647 h 479"/>
              <a:gd name="T36" fmla="*/ 2147483647 w 606"/>
              <a:gd name="T37" fmla="*/ 2147483647 h 479"/>
              <a:gd name="T38" fmla="*/ 2147483647 w 606"/>
              <a:gd name="T39" fmla="*/ 2147483647 h 479"/>
              <a:gd name="T40" fmla="*/ 2147483647 w 606"/>
              <a:gd name="T41" fmla="*/ 2147483647 h 479"/>
              <a:gd name="T42" fmla="*/ 2147483647 w 606"/>
              <a:gd name="T43" fmla="*/ 2147483647 h 479"/>
              <a:gd name="T44" fmla="*/ 2147483647 w 606"/>
              <a:gd name="T45" fmla="*/ 2147483647 h 479"/>
              <a:gd name="T46" fmla="*/ 2147483647 w 606"/>
              <a:gd name="T47" fmla="*/ 2147483647 h 479"/>
              <a:gd name="T48" fmla="*/ 2147483647 w 606"/>
              <a:gd name="T49" fmla="*/ 2147483647 h 479"/>
              <a:gd name="T50" fmla="*/ 2147483647 w 606"/>
              <a:gd name="T51" fmla="*/ 2147483647 h 479"/>
              <a:gd name="T52" fmla="*/ 2147483647 w 606"/>
              <a:gd name="T53" fmla="*/ 2147483647 h 479"/>
              <a:gd name="T54" fmla="*/ 2147483647 w 606"/>
              <a:gd name="T55" fmla="*/ 2147483647 h 479"/>
              <a:gd name="T56" fmla="*/ 2147483647 w 606"/>
              <a:gd name="T57" fmla="*/ 2147483647 h 479"/>
              <a:gd name="T58" fmla="*/ 2147483647 w 606"/>
              <a:gd name="T59" fmla="*/ 2147483647 h 479"/>
              <a:gd name="T60" fmla="*/ 2147483647 w 606"/>
              <a:gd name="T61" fmla="*/ 2147483647 h 479"/>
              <a:gd name="T62" fmla="*/ 2147483647 w 606"/>
              <a:gd name="T63" fmla="*/ 2147483647 h 479"/>
              <a:gd name="T64" fmla="*/ 2147483647 w 606"/>
              <a:gd name="T65" fmla="*/ 2147483647 h 479"/>
              <a:gd name="T66" fmla="*/ 2147483647 w 606"/>
              <a:gd name="T67" fmla="*/ 2147483647 h 479"/>
              <a:gd name="T68" fmla="*/ 2147483647 w 606"/>
              <a:gd name="T69" fmla="*/ 2147483647 h 479"/>
              <a:gd name="T70" fmla="*/ 2147483647 w 606"/>
              <a:gd name="T71" fmla="*/ 2147483647 h 479"/>
              <a:gd name="T72" fmla="*/ 2147483647 w 606"/>
              <a:gd name="T73" fmla="*/ 2147483647 h 479"/>
              <a:gd name="T74" fmla="*/ 2147483647 w 606"/>
              <a:gd name="T75" fmla="*/ 2147483647 h 479"/>
              <a:gd name="T76" fmla="*/ 2147483647 w 606"/>
              <a:gd name="T77" fmla="*/ 2147483647 h 479"/>
              <a:gd name="T78" fmla="*/ 2147483647 w 606"/>
              <a:gd name="T79" fmla="*/ 2147483647 h 479"/>
              <a:gd name="T80" fmla="*/ 2147483647 w 606"/>
              <a:gd name="T81" fmla="*/ 2147483647 h 479"/>
              <a:gd name="T82" fmla="*/ 2147483647 w 606"/>
              <a:gd name="T83" fmla="*/ 2147483647 h 479"/>
              <a:gd name="T84" fmla="*/ 2147483647 w 606"/>
              <a:gd name="T85" fmla="*/ 2147483647 h 479"/>
              <a:gd name="T86" fmla="*/ 2147483647 w 606"/>
              <a:gd name="T87" fmla="*/ 2147483647 h 479"/>
              <a:gd name="T88" fmla="*/ 2147483647 w 606"/>
              <a:gd name="T89" fmla="*/ 2147483647 h 479"/>
              <a:gd name="T90" fmla="*/ 2147483647 w 606"/>
              <a:gd name="T91" fmla="*/ 2147483647 h 479"/>
              <a:gd name="T92" fmla="*/ 2147483647 w 606"/>
              <a:gd name="T93" fmla="*/ 2147483647 h 479"/>
              <a:gd name="T94" fmla="*/ 2147483647 w 606"/>
              <a:gd name="T95" fmla="*/ 2147483647 h 479"/>
              <a:gd name="T96" fmla="*/ 2147483647 w 606"/>
              <a:gd name="T97" fmla="*/ 2147483647 h 479"/>
              <a:gd name="T98" fmla="*/ 2147483647 w 606"/>
              <a:gd name="T99" fmla="*/ 2147483647 h 4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06"/>
              <a:gd name="T151" fmla="*/ 0 h 479"/>
              <a:gd name="T152" fmla="*/ 606 w 606"/>
              <a:gd name="T153" fmla="*/ 479 h 479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06" h="479">
                <a:moveTo>
                  <a:pt x="169" y="479"/>
                </a:moveTo>
                <a:lnTo>
                  <a:pt x="159" y="478"/>
                </a:lnTo>
                <a:lnTo>
                  <a:pt x="150" y="477"/>
                </a:lnTo>
                <a:lnTo>
                  <a:pt x="144" y="475"/>
                </a:lnTo>
                <a:lnTo>
                  <a:pt x="137" y="472"/>
                </a:lnTo>
                <a:lnTo>
                  <a:pt x="132" y="468"/>
                </a:lnTo>
                <a:lnTo>
                  <a:pt x="126" y="465"/>
                </a:lnTo>
                <a:lnTo>
                  <a:pt x="123" y="461"/>
                </a:lnTo>
                <a:lnTo>
                  <a:pt x="120" y="458"/>
                </a:lnTo>
                <a:lnTo>
                  <a:pt x="116" y="449"/>
                </a:lnTo>
                <a:lnTo>
                  <a:pt x="111" y="438"/>
                </a:lnTo>
                <a:lnTo>
                  <a:pt x="110" y="432"/>
                </a:lnTo>
                <a:lnTo>
                  <a:pt x="110" y="424"/>
                </a:lnTo>
                <a:lnTo>
                  <a:pt x="111" y="417"/>
                </a:lnTo>
                <a:lnTo>
                  <a:pt x="113" y="408"/>
                </a:lnTo>
                <a:lnTo>
                  <a:pt x="116" y="401"/>
                </a:lnTo>
                <a:lnTo>
                  <a:pt x="119" y="397"/>
                </a:lnTo>
                <a:lnTo>
                  <a:pt x="122" y="392"/>
                </a:lnTo>
                <a:lnTo>
                  <a:pt x="125" y="387"/>
                </a:lnTo>
                <a:lnTo>
                  <a:pt x="130" y="384"/>
                </a:lnTo>
                <a:lnTo>
                  <a:pt x="135" y="381"/>
                </a:lnTo>
                <a:lnTo>
                  <a:pt x="140" y="378"/>
                </a:lnTo>
                <a:lnTo>
                  <a:pt x="147" y="374"/>
                </a:lnTo>
                <a:lnTo>
                  <a:pt x="137" y="369"/>
                </a:lnTo>
                <a:lnTo>
                  <a:pt x="129" y="362"/>
                </a:lnTo>
                <a:lnTo>
                  <a:pt x="120" y="355"/>
                </a:lnTo>
                <a:lnTo>
                  <a:pt x="112" y="348"/>
                </a:lnTo>
                <a:lnTo>
                  <a:pt x="107" y="344"/>
                </a:lnTo>
                <a:lnTo>
                  <a:pt x="102" y="338"/>
                </a:lnTo>
                <a:lnTo>
                  <a:pt x="95" y="331"/>
                </a:lnTo>
                <a:lnTo>
                  <a:pt x="91" y="325"/>
                </a:lnTo>
                <a:lnTo>
                  <a:pt x="86" y="318"/>
                </a:lnTo>
                <a:lnTo>
                  <a:pt x="80" y="305"/>
                </a:lnTo>
                <a:lnTo>
                  <a:pt x="75" y="291"/>
                </a:lnTo>
                <a:lnTo>
                  <a:pt x="71" y="277"/>
                </a:lnTo>
                <a:lnTo>
                  <a:pt x="69" y="264"/>
                </a:lnTo>
                <a:lnTo>
                  <a:pt x="68" y="251"/>
                </a:lnTo>
                <a:lnTo>
                  <a:pt x="68" y="239"/>
                </a:lnTo>
                <a:lnTo>
                  <a:pt x="67" y="225"/>
                </a:lnTo>
                <a:lnTo>
                  <a:pt x="65" y="212"/>
                </a:lnTo>
                <a:lnTo>
                  <a:pt x="64" y="200"/>
                </a:lnTo>
                <a:lnTo>
                  <a:pt x="63" y="189"/>
                </a:lnTo>
                <a:lnTo>
                  <a:pt x="61" y="173"/>
                </a:lnTo>
                <a:lnTo>
                  <a:pt x="58" y="159"/>
                </a:lnTo>
                <a:lnTo>
                  <a:pt x="57" y="153"/>
                </a:lnTo>
                <a:lnTo>
                  <a:pt x="55" y="148"/>
                </a:lnTo>
                <a:lnTo>
                  <a:pt x="53" y="142"/>
                </a:lnTo>
                <a:lnTo>
                  <a:pt x="50" y="139"/>
                </a:lnTo>
                <a:lnTo>
                  <a:pt x="41" y="133"/>
                </a:lnTo>
                <a:lnTo>
                  <a:pt x="34" y="130"/>
                </a:lnTo>
                <a:lnTo>
                  <a:pt x="25" y="126"/>
                </a:lnTo>
                <a:lnTo>
                  <a:pt x="17" y="121"/>
                </a:lnTo>
                <a:lnTo>
                  <a:pt x="11" y="115"/>
                </a:lnTo>
                <a:lnTo>
                  <a:pt x="7" y="110"/>
                </a:lnTo>
                <a:lnTo>
                  <a:pt x="3" y="104"/>
                </a:lnTo>
                <a:lnTo>
                  <a:pt x="2" y="98"/>
                </a:lnTo>
                <a:lnTo>
                  <a:pt x="1" y="92"/>
                </a:lnTo>
                <a:lnTo>
                  <a:pt x="0" y="87"/>
                </a:lnTo>
                <a:lnTo>
                  <a:pt x="1" y="77"/>
                </a:lnTo>
                <a:lnTo>
                  <a:pt x="4" y="68"/>
                </a:lnTo>
                <a:lnTo>
                  <a:pt x="10" y="58"/>
                </a:lnTo>
                <a:lnTo>
                  <a:pt x="16" y="48"/>
                </a:lnTo>
                <a:lnTo>
                  <a:pt x="26" y="39"/>
                </a:lnTo>
                <a:lnTo>
                  <a:pt x="37" y="31"/>
                </a:lnTo>
                <a:lnTo>
                  <a:pt x="50" y="22"/>
                </a:lnTo>
                <a:lnTo>
                  <a:pt x="65" y="14"/>
                </a:lnTo>
                <a:lnTo>
                  <a:pt x="80" y="7"/>
                </a:lnTo>
                <a:lnTo>
                  <a:pt x="95" y="3"/>
                </a:lnTo>
                <a:lnTo>
                  <a:pt x="110" y="1"/>
                </a:lnTo>
                <a:lnTo>
                  <a:pt x="125" y="0"/>
                </a:lnTo>
                <a:lnTo>
                  <a:pt x="137" y="0"/>
                </a:lnTo>
                <a:lnTo>
                  <a:pt x="150" y="2"/>
                </a:lnTo>
                <a:lnTo>
                  <a:pt x="158" y="4"/>
                </a:lnTo>
                <a:lnTo>
                  <a:pt x="165" y="6"/>
                </a:lnTo>
                <a:lnTo>
                  <a:pt x="172" y="9"/>
                </a:lnTo>
                <a:lnTo>
                  <a:pt x="178" y="12"/>
                </a:lnTo>
                <a:lnTo>
                  <a:pt x="185" y="16"/>
                </a:lnTo>
                <a:lnTo>
                  <a:pt x="189" y="20"/>
                </a:lnTo>
                <a:lnTo>
                  <a:pt x="194" y="24"/>
                </a:lnTo>
                <a:lnTo>
                  <a:pt x="199" y="30"/>
                </a:lnTo>
                <a:lnTo>
                  <a:pt x="206" y="39"/>
                </a:lnTo>
                <a:lnTo>
                  <a:pt x="214" y="51"/>
                </a:lnTo>
                <a:lnTo>
                  <a:pt x="220" y="64"/>
                </a:lnTo>
                <a:lnTo>
                  <a:pt x="228" y="78"/>
                </a:lnTo>
                <a:lnTo>
                  <a:pt x="233" y="90"/>
                </a:lnTo>
                <a:lnTo>
                  <a:pt x="240" y="103"/>
                </a:lnTo>
                <a:lnTo>
                  <a:pt x="247" y="118"/>
                </a:lnTo>
                <a:lnTo>
                  <a:pt x="256" y="135"/>
                </a:lnTo>
                <a:lnTo>
                  <a:pt x="265" y="150"/>
                </a:lnTo>
                <a:lnTo>
                  <a:pt x="270" y="160"/>
                </a:lnTo>
                <a:lnTo>
                  <a:pt x="275" y="168"/>
                </a:lnTo>
                <a:lnTo>
                  <a:pt x="281" y="173"/>
                </a:lnTo>
                <a:lnTo>
                  <a:pt x="285" y="177"/>
                </a:lnTo>
                <a:lnTo>
                  <a:pt x="292" y="179"/>
                </a:lnTo>
                <a:lnTo>
                  <a:pt x="298" y="179"/>
                </a:lnTo>
                <a:lnTo>
                  <a:pt x="307" y="179"/>
                </a:lnTo>
                <a:lnTo>
                  <a:pt x="314" y="179"/>
                </a:lnTo>
                <a:lnTo>
                  <a:pt x="322" y="179"/>
                </a:lnTo>
                <a:lnTo>
                  <a:pt x="328" y="178"/>
                </a:lnTo>
                <a:lnTo>
                  <a:pt x="334" y="177"/>
                </a:lnTo>
                <a:lnTo>
                  <a:pt x="338" y="176"/>
                </a:lnTo>
                <a:lnTo>
                  <a:pt x="348" y="170"/>
                </a:lnTo>
                <a:lnTo>
                  <a:pt x="359" y="162"/>
                </a:lnTo>
                <a:lnTo>
                  <a:pt x="371" y="152"/>
                </a:lnTo>
                <a:lnTo>
                  <a:pt x="385" y="141"/>
                </a:lnTo>
                <a:lnTo>
                  <a:pt x="391" y="137"/>
                </a:lnTo>
                <a:lnTo>
                  <a:pt x="396" y="132"/>
                </a:lnTo>
                <a:lnTo>
                  <a:pt x="408" y="124"/>
                </a:lnTo>
                <a:lnTo>
                  <a:pt x="420" y="115"/>
                </a:lnTo>
                <a:lnTo>
                  <a:pt x="432" y="108"/>
                </a:lnTo>
                <a:lnTo>
                  <a:pt x="445" y="101"/>
                </a:lnTo>
                <a:lnTo>
                  <a:pt x="455" y="97"/>
                </a:lnTo>
                <a:lnTo>
                  <a:pt x="466" y="96"/>
                </a:lnTo>
                <a:lnTo>
                  <a:pt x="474" y="87"/>
                </a:lnTo>
                <a:lnTo>
                  <a:pt x="485" y="79"/>
                </a:lnTo>
                <a:lnTo>
                  <a:pt x="487" y="78"/>
                </a:lnTo>
                <a:lnTo>
                  <a:pt x="488" y="77"/>
                </a:lnTo>
                <a:lnTo>
                  <a:pt x="496" y="72"/>
                </a:lnTo>
                <a:lnTo>
                  <a:pt x="506" y="67"/>
                </a:lnTo>
                <a:lnTo>
                  <a:pt x="510" y="63"/>
                </a:lnTo>
                <a:lnTo>
                  <a:pt x="515" y="61"/>
                </a:lnTo>
                <a:lnTo>
                  <a:pt x="522" y="60"/>
                </a:lnTo>
                <a:lnTo>
                  <a:pt x="527" y="59"/>
                </a:lnTo>
                <a:lnTo>
                  <a:pt x="530" y="59"/>
                </a:lnTo>
                <a:lnTo>
                  <a:pt x="533" y="59"/>
                </a:lnTo>
                <a:lnTo>
                  <a:pt x="538" y="59"/>
                </a:lnTo>
                <a:lnTo>
                  <a:pt x="544" y="60"/>
                </a:lnTo>
                <a:lnTo>
                  <a:pt x="551" y="62"/>
                </a:lnTo>
                <a:lnTo>
                  <a:pt x="558" y="65"/>
                </a:lnTo>
                <a:lnTo>
                  <a:pt x="565" y="71"/>
                </a:lnTo>
                <a:lnTo>
                  <a:pt x="572" y="77"/>
                </a:lnTo>
                <a:lnTo>
                  <a:pt x="578" y="87"/>
                </a:lnTo>
                <a:lnTo>
                  <a:pt x="582" y="98"/>
                </a:lnTo>
                <a:lnTo>
                  <a:pt x="589" y="103"/>
                </a:lnTo>
                <a:lnTo>
                  <a:pt x="594" y="109"/>
                </a:lnTo>
                <a:lnTo>
                  <a:pt x="598" y="115"/>
                </a:lnTo>
                <a:lnTo>
                  <a:pt x="602" y="121"/>
                </a:lnTo>
                <a:lnTo>
                  <a:pt x="605" y="131"/>
                </a:lnTo>
                <a:lnTo>
                  <a:pt x="606" y="140"/>
                </a:lnTo>
                <a:lnTo>
                  <a:pt x="606" y="145"/>
                </a:lnTo>
                <a:lnTo>
                  <a:pt x="606" y="151"/>
                </a:lnTo>
                <a:lnTo>
                  <a:pt x="605" y="155"/>
                </a:lnTo>
                <a:lnTo>
                  <a:pt x="603" y="159"/>
                </a:lnTo>
                <a:lnTo>
                  <a:pt x="598" y="168"/>
                </a:lnTo>
                <a:lnTo>
                  <a:pt x="593" y="176"/>
                </a:lnTo>
                <a:lnTo>
                  <a:pt x="587" y="182"/>
                </a:lnTo>
                <a:lnTo>
                  <a:pt x="579" y="187"/>
                </a:lnTo>
                <a:lnTo>
                  <a:pt x="572" y="193"/>
                </a:lnTo>
                <a:lnTo>
                  <a:pt x="566" y="196"/>
                </a:lnTo>
                <a:lnTo>
                  <a:pt x="564" y="198"/>
                </a:lnTo>
                <a:lnTo>
                  <a:pt x="548" y="210"/>
                </a:lnTo>
                <a:lnTo>
                  <a:pt x="533" y="222"/>
                </a:lnTo>
                <a:lnTo>
                  <a:pt x="518" y="234"/>
                </a:lnTo>
                <a:lnTo>
                  <a:pt x="504" y="246"/>
                </a:lnTo>
                <a:lnTo>
                  <a:pt x="491" y="260"/>
                </a:lnTo>
                <a:lnTo>
                  <a:pt x="479" y="277"/>
                </a:lnTo>
                <a:lnTo>
                  <a:pt x="472" y="286"/>
                </a:lnTo>
                <a:lnTo>
                  <a:pt x="464" y="294"/>
                </a:lnTo>
                <a:lnTo>
                  <a:pt x="460" y="301"/>
                </a:lnTo>
                <a:lnTo>
                  <a:pt x="455" y="310"/>
                </a:lnTo>
                <a:lnTo>
                  <a:pt x="442" y="329"/>
                </a:lnTo>
                <a:lnTo>
                  <a:pt x="427" y="350"/>
                </a:lnTo>
                <a:lnTo>
                  <a:pt x="419" y="359"/>
                </a:lnTo>
                <a:lnTo>
                  <a:pt x="409" y="368"/>
                </a:lnTo>
                <a:lnTo>
                  <a:pt x="401" y="375"/>
                </a:lnTo>
                <a:lnTo>
                  <a:pt x="390" y="382"/>
                </a:lnTo>
                <a:lnTo>
                  <a:pt x="396" y="389"/>
                </a:lnTo>
                <a:lnTo>
                  <a:pt x="401" y="398"/>
                </a:lnTo>
                <a:lnTo>
                  <a:pt x="405" y="407"/>
                </a:lnTo>
                <a:lnTo>
                  <a:pt x="407" y="417"/>
                </a:lnTo>
                <a:lnTo>
                  <a:pt x="407" y="422"/>
                </a:lnTo>
                <a:lnTo>
                  <a:pt x="407" y="428"/>
                </a:lnTo>
                <a:lnTo>
                  <a:pt x="406" y="434"/>
                </a:lnTo>
                <a:lnTo>
                  <a:pt x="404" y="439"/>
                </a:lnTo>
                <a:lnTo>
                  <a:pt x="402" y="445"/>
                </a:lnTo>
                <a:lnTo>
                  <a:pt x="400" y="450"/>
                </a:lnTo>
                <a:lnTo>
                  <a:pt x="396" y="455"/>
                </a:lnTo>
                <a:lnTo>
                  <a:pt x="392" y="460"/>
                </a:lnTo>
                <a:lnTo>
                  <a:pt x="386" y="465"/>
                </a:lnTo>
                <a:lnTo>
                  <a:pt x="377" y="471"/>
                </a:lnTo>
                <a:lnTo>
                  <a:pt x="372" y="473"/>
                </a:lnTo>
                <a:lnTo>
                  <a:pt x="365" y="475"/>
                </a:lnTo>
                <a:lnTo>
                  <a:pt x="358" y="476"/>
                </a:lnTo>
                <a:lnTo>
                  <a:pt x="350" y="476"/>
                </a:lnTo>
                <a:lnTo>
                  <a:pt x="334" y="475"/>
                </a:lnTo>
                <a:lnTo>
                  <a:pt x="319" y="472"/>
                </a:lnTo>
                <a:lnTo>
                  <a:pt x="314" y="472"/>
                </a:lnTo>
                <a:lnTo>
                  <a:pt x="311" y="471"/>
                </a:lnTo>
                <a:lnTo>
                  <a:pt x="302" y="469"/>
                </a:lnTo>
                <a:lnTo>
                  <a:pt x="292" y="468"/>
                </a:lnTo>
                <a:lnTo>
                  <a:pt x="278" y="468"/>
                </a:lnTo>
                <a:lnTo>
                  <a:pt x="261" y="467"/>
                </a:lnTo>
                <a:lnTo>
                  <a:pt x="245" y="468"/>
                </a:lnTo>
                <a:lnTo>
                  <a:pt x="230" y="469"/>
                </a:lnTo>
                <a:lnTo>
                  <a:pt x="216" y="471"/>
                </a:lnTo>
                <a:lnTo>
                  <a:pt x="205" y="474"/>
                </a:lnTo>
                <a:lnTo>
                  <a:pt x="196" y="476"/>
                </a:lnTo>
                <a:lnTo>
                  <a:pt x="186" y="478"/>
                </a:lnTo>
                <a:lnTo>
                  <a:pt x="177" y="478"/>
                </a:lnTo>
                <a:lnTo>
                  <a:pt x="169" y="479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0" name="Freeform 12"/>
          <p:cNvSpPr>
            <a:spLocks noEditPoints="1"/>
          </p:cNvSpPr>
          <p:nvPr/>
        </p:nvSpPr>
        <p:spPr bwMode="auto">
          <a:xfrm>
            <a:off x="6723063" y="401638"/>
            <a:ext cx="277812" cy="212725"/>
          </a:xfrm>
          <a:custGeom>
            <a:avLst/>
            <a:gdLst>
              <a:gd name="T0" fmla="*/ 2147483647 w 527"/>
              <a:gd name="T1" fmla="*/ 2147483647 h 401"/>
              <a:gd name="T2" fmla="*/ 2147483647 w 527"/>
              <a:gd name="T3" fmla="*/ 2147483647 h 401"/>
              <a:gd name="T4" fmla="*/ 2147483647 w 527"/>
              <a:gd name="T5" fmla="*/ 2147483647 h 401"/>
              <a:gd name="T6" fmla="*/ 2147483647 w 527"/>
              <a:gd name="T7" fmla="*/ 2147483647 h 401"/>
              <a:gd name="T8" fmla="*/ 2147483647 w 527"/>
              <a:gd name="T9" fmla="*/ 2147483647 h 401"/>
              <a:gd name="T10" fmla="*/ 2147483647 w 527"/>
              <a:gd name="T11" fmla="*/ 2147483647 h 401"/>
              <a:gd name="T12" fmla="*/ 2147483647 w 527"/>
              <a:gd name="T13" fmla="*/ 2147483647 h 401"/>
              <a:gd name="T14" fmla="*/ 2147483647 w 527"/>
              <a:gd name="T15" fmla="*/ 2147483647 h 401"/>
              <a:gd name="T16" fmla="*/ 2147483647 w 527"/>
              <a:gd name="T17" fmla="*/ 2147483647 h 401"/>
              <a:gd name="T18" fmla="*/ 2147483647 w 527"/>
              <a:gd name="T19" fmla="*/ 2147483647 h 401"/>
              <a:gd name="T20" fmla="*/ 2147483647 w 527"/>
              <a:gd name="T21" fmla="*/ 2147483647 h 401"/>
              <a:gd name="T22" fmla="*/ 2147483647 w 527"/>
              <a:gd name="T23" fmla="*/ 2147483647 h 401"/>
              <a:gd name="T24" fmla="*/ 2147483647 w 527"/>
              <a:gd name="T25" fmla="*/ 2147483647 h 401"/>
              <a:gd name="T26" fmla="*/ 2147483647 w 527"/>
              <a:gd name="T27" fmla="*/ 2147483647 h 401"/>
              <a:gd name="T28" fmla="*/ 2147483647 w 527"/>
              <a:gd name="T29" fmla="*/ 2147483647 h 401"/>
              <a:gd name="T30" fmla="*/ 2147483647 w 527"/>
              <a:gd name="T31" fmla="*/ 2147483647 h 401"/>
              <a:gd name="T32" fmla="*/ 2147483647 w 527"/>
              <a:gd name="T33" fmla="*/ 2147483647 h 401"/>
              <a:gd name="T34" fmla="*/ 2147483647 w 527"/>
              <a:gd name="T35" fmla="*/ 2147483647 h 401"/>
              <a:gd name="T36" fmla="*/ 2147483647 w 527"/>
              <a:gd name="T37" fmla="*/ 2147483647 h 401"/>
              <a:gd name="T38" fmla="*/ 2147483647 w 527"/>
              <a:gd name="T39" fmla="*/ 2147483647 h 401"/>
              <a:gd name="T40" fmla="*/ 2147483647 w 527"/>
              <a:gd name="T41" fmla="*/ 2147483647 h 401"/>
              <a:gd name="T42" fmla="*/ 2147483647 w 527"/>
              <a:gd name="T43" fmla="*/ 2147483647 h 401"/>
              <a:gd name="T44" fmla="*/ 2147483647 w 527"/>
              <a:gd name="T45" fmla="*/ 2147483647 h 401"/>
              <a:gd name="T46" fmla="*/ 2147483647 w 527"/>
              <a:gd name="T47" fmla="*/ 2147483647 h 401"/>
              <a:gd name="T48" fmla="*/ 2147483647 w 527"/>
              <a:gd name="T49" fmla="*/ 2147483647 h 401"/>
              <a:gd name="T50" fmla="*/ 2147483647 w 527"/>
              <a:gd name="T51" fmla="*/ 2147483647 h 401"/>
              <a:gd name="T52" fmla="*/ 2147483647 w 527"/>
              <a:gd name="T53" fmla="*/ 2147483647 h 401"/>
              <a:gd name="T54" fmla="*/ 2147483647 w 527"/>
              <a:gd name="T55" fmla="*/ 2147483647 h 401"/>
              <a:gd name="T56" fmla="*/ 2147483647 w 527"/>
              <a:gd name="T57" fmla="*/ 2147483647 h 401"/>
              <a:gd name="T58" fmla="*/ 2147483647 w 527"/>
              <a:gd name="T59" fmla="*/ 2147483647 h 401"/>
              <a:gd name="T60" fmla="*/ 2147483647 w 527"/>
              <a:gd name="T61" fmla="*/ 2147483647 h 401"/>
              <a:gd name="T62" fmla="*/ 2147483647 w 527"/>
              <a:gd name="T63" fmla="*/ 2147483647 h 401"/>
              <a:gd name="T64" fmla="*/ 2147483647 w 527"/>
              <a:gd name="T65" fmla="*/ 2147483647 h 401"/>
              <a:gd name="T66" fmla="*/ 2147483647 w 527"/>
              <a:gd name="T67" fmla="*/ 2147483647 h 401"/>
              <a:gd name="T68" fmla="*/ 2147483647 w 527"/>
              <a:gd name="T69" fmla="*/ 2147483647 h 401"/>
              <a:gd name="T70" fmla="*/ 2147483647 w 527"/>
              <a:gd name="T71" fmla="*/ 2147483647 h 401"/>
              <a:gd name="T72" fmla="*/ 2147483647 w 527"/>
              <a:gd name="T73" fmla="*/ 2147483647 h 401"/>
              <a:gd name="T74" fmla="*/ 2147483647 w 527"/>
              <a:gd name="T75" fmla="*/ 2147483647 h 401"/>
              <a:gd name="T76" fmla="*/ 2147483647 w 527"/>
              <a:gd name="T77" fmla="*/ 2147483647 h 401"/>
              <a:gd name="T78" fmla="*/ 2147483647 w 527"/>
              <a:gd name="T79" fmla="*/ 2147483647 h 401"/>
              <a:gd name="T80" fmla="*/ 2147483647 w 527"/>
              <a:gd name="T81" fmla="*/ 2147483647 h 401"/>
              <a:gd name="T82" fmla="*/ 2147483647 w 527"/>
              <a:gd name="T83" fmla="*/ 2147483647 h 401"/>
              <a:gd name="T84" fmla="*/ 2147483647 w 527"/>
              <a:gd name="T85" fmla="*/ 2147483647 h 401"/>
              <a:gd name="T86" fmla="*/ 2147483647 w 527"/>
              <a:gd name="T87" fmla="*/ 2147483647 h 401"/>
              <a:gd name="T88" fmla="*/ 2147483647 w 527"/>
              <a:gd name="T89" fmla="*/ 2147483647 h 401"/>
              <a:gd name="T90" fmla="*/ 2147483647 w 527"/>
              <a:gd name="T91" fmla="*/ 2147483647 h 401"/>
              <a:gd name="T92" fmla="*/ 2147483647 w 527"/>
              <a:gd name="T93" fmla="*/ 2147483647 h 401"/>
              <a:gd name="T94" fmla="*/ 2147483647 w 527"/>
              <a:gd name="T95" fmla="*/ 2147483647 h 401"/>
              <a:gd name="T96" fmla="*/ 2147483647 w 527"/>
              <a:gd name="T97" fmla="*/ 2147483647 h 401"/>
              <a:gd name="T98" fmla="*/ 2147483647 w 527"/>
              <a:gd name="T99" fmla="*/ 2147483647 h 401"/>
              <a:gd name="T100" fmla="*/ 2147483647 w 527"/>
              <a:gd name="T101" fmla="*/ 2147483647 h 401"/>
              <a:gd name="T102" fmla="*/ 2147483647 w 527"/>
              <a:gd name="T103" fmla="*/ 2147483647 h 401"/>
              <a:gd name="T104" fmla="*/ 2147483647 w 527"/>
              <a:gd name="T105" fmla="*/ 2147483647 h 401"/>
              <a:gd name="T106" fmla="*/ 2147483647 w 527"/>
              <a:gd name="T107" fmla="*/ 0 h 401"/>
              <a:gd name="T108" fmla="*/ 2147483647 w 527"/>
              <a:gd name="T109" fmla="*/ 2147483647 h 401"/>
              <a:gd name="T110" fmla="*/ 2147483647 w 527"/>
              <a:gd name="T111" fmla="*/ 2147483647 h 401"/>
              <a:gd name="T112" fmla="*/ 2147483647 w 527"/>
              <a:gd name="T113" fmla="*/ 2147483647 h 401"/>
              <a:gd name="T114" fmla="*/ 2147483647 w 527"/>
              <a:gd name="T115" fmla="*/ 2147483647 h 401"/>
              <a:gd name="T116" fmla="*/ 2147483647 w 527"/>
              <a:gd name="T117" fmla="*/ 2147483647 h 40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27"/>
              <a:gd name="T178" fmla="*/ 0 h 401"/>
              <a:gd name="T179" fmla="*/ 527 w 527"/>
              <a:gd name="T180" fmla="*/ 401 h 40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27" h="401">
                <a:moveTo>
                  <a:pt x="102" y="3"/>
                </a:moveTo>
                <a:lnTo>
                  <a:pt x="108" y="4"/>
                </a:lnTo>
                <a:lnTo>
                  <a:pt x="113" y="6"/>
                </a:lnTo>
                <a:lnTo>
                  <a:pt x="119" y="9"/>
                </a:lnTo>
                <a:lnTo>
                  <a:pt x="123" y="11"/>
                </a:lnTo>
                <a:lnTo>
                  <a:pt x="127" y="16"/>
                </a:lnTo>
                <a:lnTo>
                  <a:pt x="132" y="20"/>
                </a:lnTo>
                <a:lnTo>
                  <a:pt x="135" y="24"/>
                </a:lnTo>
                <a:lnTo>
                  <a:pt x="138" y="31"/>
                </a:lnTo>
                <a:lnTo>
                  <a:pt x="154" y="64"/>
                </a:lnTo>
                <a:lnTo>
                  <a:pt x="181" y="116"/>
                </a:lnTo>
                <a:lnTo>
                  <a:pt x="192" y="134"/>
                </a:lnTo>
                <a:lnTo>
                  <a:pt x="201" y="149"/>
                </a:lnTo>
                <a:lnTo>
                  <a:pt x="205" y="156"/>
                </a:lnTo>
                <a:lnTo>
                  <a:pt x="210" y="161"/>
                </a:lnTo>
                <a:lnTo>
                  <a:pt x="214" y="166"/>
                </a:lnTo>
                <a:lnTo>
                  <a:pt x="218" y="170"/>
                </a:lnTo>
                <a:lnTo>
                  <a:pt x="224" y="173"/>
                </a:lnTo>
                <a:lnTo>
                  <a:pt x="228" y="175"/>
                </a:lnTo>
                <a:lnTo>
                  <a:pt x="234" y="178"/>
                </a:lnTo>
                <a:lnTo>
                  <a:pt x="241" y="179"/>
                </a:lnTo>
                <a:lnTo>
                  <a:pt x="256" y="180"/>
                </a:lnTo>
                <a:lnTo>
                  <a:pt x="275" y="181"/>
                </a:lnTo>
                <a:lnTo>
                  <a:pt x="292" y="180"/>
                </a:lnTo>
                <a:lnTo>
                  <a:pt x="305" y="178"/>
                </a:lnTo>
                <a:lnTo>
                  <a:pt x="315" y="173"/>
                </a:lnTo>
                <a:lnTo>
                  <a:pt x="324" y="168"/>
                </a:lnTo>
                <a:lnTo>
                  <a:pt x="343" y="154"/>
                </a:lnTo>
                <a:lnTo>
                  <a:pt x="368" y="135"/>
                </a:lnTo>
                <a:lnTo>
                  <a:pt x="380" y="126"/>
                </a:lnTo>
                <a:lnTo>
                  <a:pt x="394" y="116"/>
                </a:lnTo>
                <a:lnTo>
                  <a:pt x="408" y="106"/>
                </a:lnTo>
                <a:lnTo>
                  <a:pt x="421" y="99"/>
                </a:lnTo>
                <a:lnTo>
                  <a:pt x="424" y="98"/>
                </a:lnTo>
                <a:lnTo>
                  <a:pt x="428" y="97"/>
                </a:lnTo>
                <a:lnTo>
                  <a:pt x="431" y="98"/>
                </a:lnTo>
                <a:lnTo>
                  <a:pt x="434" y="100"/>
                </a:lnTo>
                <a:lnTo>
                  <a:pt x="432" y="107"/>
                </a:lnTo>
                <a:lnTo>
                  <a:pt x="429" y="114"/>
                </a:lnTo>
                <a:lnTo>
                  <a:pt x="429" y="118"/>
                </a:lnTo>
                <a:lnTo>
                  <a:pt x="431" y="120"/>
                </a:lnTo>
                <a:lnTo>
                  <a:pt x="433" y="122"/>
                </a:lnTo>
                <a:lnTo>
                  <a:pt x="436" y="124"/>
                </a:lnTo>
                <a:lnTo>
                  <a:pt x="440" y="124"/>
                </a:lnTo>
                <a:lnTo>
                  <a:pt x="443" y="124"/>
                </a:lnTo>
                <a:lnTo>
                  <a:pt x="446" y="122"/>
                </a:lnTo>
                <a:lnTo>
                  <a:pt x="449" y="120"/>
                </a:lnTo>
                <a:lnTo>
                  <a:pt x="453" y="118"/>
                </a:lnTo>
                <a:lnTo>
                  <a:pt x="456" y="116"/>
                </a:lnTo>
                <a:lnTo>
                  <a:pt x="457" y="113"/>
                </a:lnTo>
                <a:lnTo>
                  <a:pt x="458" y="110"/>
                </a:lnTo>
                <a:lnTo>
                  <a:pt x="458" y="107"/>
                </a:lnTo>
                <a:lnTo>
                  <a:pt x="458" y="104"/>
                </a:lnTo>
                <a:lnTo>
                  <a:pt x="457" y="101"/>
                </a:lnTo>
                <a:lnTo>
                  <a:pt x="456" y="98"/>
                </a:lnTo>
                <a:lnTo>
                  <a:pt x="454" y="93"/>
                </a:lnTo>
                <a:lnTo>
                  <a:pt x="453" y="89"/>
                </a:lnTo>
                <a:lnTo>
                  <a:pt x="454" y="87"/>
                </a:lnTo>
                <a:lnTo>
                  <a:pt x="455" y="84"/>
                </a:lnTo>
                <a:lnTo>
                  <a:pt x="459" y="79"/>
                </a:lnTo>
                <a:lnTo>
                  <a:pt x="467" y="75"/>
                </a:lnTo>
                <a:lnTo>
                  <a:pt x="472" y="71"/>
                </a:lnTo>
                <a:lnTo>
                  <a:pt x="477" y="66"/>
                </a:lnTo>
                <a:lnTo>
                  <a:pt x="484" y="62"/>
                </a:lnTo>
                <a:lnTo>
                  <a:pt x="490" y="61"/>
                </a:lnTo>
                <a:lnTo>
                  <a:pt x="493" y="61"/>
                </a:lnTo>
                <a:lnTo>
                  <a:pt x="496" y="61"/>
                </a:lnTo>
                <a:lnTo>
                  <a:pt x="498" y="62"/>
                </a:lnTo>
                <a:lnTo>
                  <a:pt x="501" y="64"/>
                </a:lnTo>
                <a:lnTo>
                  <a:pt x="503" y="67"/>
                </a:lnTo>
                <a:lnTo>
                  <a:pt x="505" y="72"/>
                </a:lnTo>
                <a:lnTo>
                  <a:pt x="507" y="78"/>
                </a:lnTo>
                <a:lnTo>
                  <a:pt x="508" y="87"/>
                </a:lnTo>
                <a:lnTo>
                  <a:pt x="509" y="89"/>
                </a:lnTo>
                <a:lnTo>
                  <a:pt x="511" y="90"/>
                </a:lnTo>
                <a:lnTo>
                  <a:pt x="513" y="91"/>
                </a:lnTo>
                <a:lnTo>
                  <a:pt x="517" y="91"/>
                </a:lnTo>
                <a:lnTo>
                  <a:pt x="521" y="92"/>
                </a:lnTo>
                <a:lnTo>
                  <a:pt x="524" y="94"/>
                </a:lnTo>
                <a:lnTo>
                  <a:pt x="526" y="99"/>
                </a:lnTo>
                <a:lnTo>
                  <a:pt x="527" y="105"/>
                </a:lnTo>
                <a:lnTo>
                  <a:pt x="526" y="107"/>
                </a:lnTo>
                <a:lnTo>
                  <a:pt x="524" y="111"/>
                </a:lnTo>
                <a:lnTo>
                  <a:pt x="521" y="115"/>
                </a:lnTo>
                <a:lnTo>
                  <a:pt x="516" y="118"/>
                </a:lnTo>
                <a:lnTo>
                  <a:pt x="507" y="125"/>
                </a:lnTo>
                <a:lnTo>
                  <a:pt x="500" y="129"/>
                </a:lnTo>
                <a:lnTo>
                  <a:pt x="484" y="141"/>
                </a:lnTo>
                <a:lnTo>
                  <a:pt x="469" y="153"/>
                </a:lnTo>
                <a:lnTo>
                  <a:pt x="454" y="166"/>
                </a:lnTo>
                <a:lnTo>
                  <a:pt x="439" y="179"/>
                </a:lnTo>
                <a:lnTo>
                  <a:pt x="427" y="189"/>
                </a:lnTo>
                <a:lnTo>
                  <a:pt x="416" y="204"/>
                </a:lnTo>
                <a:lnTo>
                  <a:pt x="405" y="218"/>
                </a:lnTo>
                <a:lnTo>
                  <a:pt x="394" y="231"/>
                </a:lnTo>
                <a:lnTo>
                  <a:pt x="382" y="249"/>
                </a:lnTo>
                <a:lnTo>
                  <a:pt x="366" y="273"/>
                </a:lnTo>
                <a:lnTo>
                  <a:pt x="358" y="286"/>
                </a:lnTo>
                <a:lnTo>
                  <a:pt x="348" y="296"/>
                </a:lnTo>
                <a:lnTo>
                  <a:pt x="342" y="302"/>
                </a:lnTo>
                <a:lnTo>
                  <a:pt x="337" y="306"/>
                </a:lnTo>
                <a:lnTo>
                  <a:pt x="332" y="309"/>
                </a:lnTo>
                <a:lnTo>
                  <a:pt x="326" y="312"/>
                </a:lnTo>
                <a:lnTo>
                  <a:pt x="315" y="317"/>
                </a:lnTo>
                <a:lnTo>
                  <a:pt x="310" y="319"/>
                </a:lnTo>
                <a:lnTo>
                  <a:pt x="304" y="321"/>
                </a:lnTo>
                <a:lnTo>
                  <a:pt x="293" y="324"/>
                </a:lnTo>
                <a:lnTo>
                  <a:pt x="287" y="326"/>
                </a:lnTo>
                <a:lnTo>
                  <a:pt x="283" y="328"/>
                </a:lnTo>
                <a:lnTo>
                  <a:pt x="279" y="331"/>
                </a:lnTo>
                <a:lnTo>
                  <a:pt x="275" y="335"/>
                </a:lnTo>
                <a:lnTo>
                  <a:pt x="272" y="339"/>
                </a:lnTo>
                <a:lnTo>
                  <a:pt x="271" y="344"/>
                </a:lnTo>
                <a:lnTo>
                  <a:pt x="271" y="348"/>
                </a:lnTo>
                <a:lnTo>
                  <a:pt x="273" y="354"/>
                </a:lnTo>
                <a:lnTo>
                  <a:pt x="277" y="357"/>
                </a:lnTo>
                <a:lnTo>
                  <a:pt x="281" y="359"/>
                </a:lnTo>
                <a:lnTo>
                  <a:pt x="287" y="361"/>
                </a:lnTo>
                <a:lnTo>
                  <a:pt x="294" y="362"/>
                </a:lnTo>
                <a:lnTo>
                  <a:pt x="308" y="366"/>
                </a:lnTo>
                <a:lnTo>
                  <a:pt x="318" y="369"/>
                </a:lnTo>
                <a:lnTo>
                  <a:pt x="321" y="371"/>
                </a:lnTo>
                <a:lnTo>
                  <a:pt x="324" y="374"/>
                </a:lnTo>
                <a:lnTo>
                  <a:pt x="326" y="377"/>
                </a:lnTo>
                <a:lnTo>
                  <a:pt x="327" y="381"/>
                </a:lnTo>
                <a:lnTo>
                  <a:pt x="327" y="384"/>
                </a:lnTo>
                <a:lnTo>
                  <a:pt x="327" y="388"/>
                </a:lnTo>
                <a:lnTo>
                  <a:pt x="326" y="391"/>
                </a:lnTo>
                <a:lnTo>
                  <a:pt x="323" y="395"/>
                </a:lnTo>
                <a:lnTo>
                  <a:pt x="320" y="398"/>
                </a:lnTo>
                <a:lnTo>
                  <a:pt x="314" y="399"/>
                </a:lnTo>
                <a:lnTo>
                  <a:pt x="308" y="399"/>
                </a:lnTo>
                <a:lnTo>
                  <a:pt x="301" y="398"/>
                </a:lnTo>
                <a:lnTo>
                  <a:pt x="287" y="396"/>
                </a:lnTo>
                <a:lnTo>
                  <a:pt x="275" y="394"/>
                </a:lnTo>
                <a:lnTo>
                  <a:pt x="257" y="391"/>
                </a:lnTo>
                <a:lnTo>
                  <a:pt x="226" y="390"/>
                </a:lnTo>
                <a:lnTo>
                  <a:pt x="207" y="390"/>
                </a:lnTo>
                <a:lnTo>
                  <a:pt x="189" y="391"/>
                </a:lnTo>
                <a:lnTo>
                  <a:pt x="172" y="394"/>
                </a:lnTo>
                <a:lnTo>
                  <a:pt x="154" y="397"/>
                </a:lnTo>
                <a:lnTo>
                  <a:pt x="147" y="399"/>
                </a:lnTo>
                <a:lnTo>
                  <a:pt x="138" y="401"/>
                </a:lnTo>
                <a:lnTo>
                  <a:pt x="131" y="401"/>
                </a:lnTo>
                <a:lnTo>
                  <a:pt x="123" y="401"/>
                </a:lnTo>
                <a:lnTo>
                  <a:pt x="119" y="400"/>
                </a:lnTo>
                <a:lnTo>
                  <a:pt x="117" y="399"/>
                </a:lnTo>
                <a:lnTo>
                  <a:pt x="113" y="398"/>
                </a:lnTo>
                <a:lnTo>
                  <a:pt x="111" y="396"/>
                </a:lnTo>
                <a:lnTo>
                  <a:pt x="110" y="394"/>
                </a:lnTo>
                <a:lnTo>
                  <a:pt x="110" y="390"/>
                </a:lnTo>
                <a:lnTo>
                  <a:pt x="110" y="386"/>
                </a:lnTo>
                <a:lnTo>
                  <a:pt x="111" y="382"/>
                </a:lnTo>
                <a:lnTo>
                  <a:pt x="112" y="379"/>
                </a:lnTo>
                <a:lnTo>
                  <a:pt x="115" y="376"/>
                </a:lnTo>
                <a:lnTo>
                  <a:pt x="118" y="375"/>
                </a:lnTo>
                <a:lnTo>
                  <a:pt x="121" y="373"/>
                </a:lnTo>
                <a:lnTo>
                  <a:pt x="127" y="372"/>
                </a:lnTo>
                <a:lnTo>
                  <a:pt x="133" y="371"/>
                </a:lnTo>
                <a:lnTo>
                  <a:pt x="144" y="369"/>
                </a:lnTo>
                <a:lnTo>
                  <a:pt x="156" y="366"/>
                </a:lnTo>
                <a:lnTo>
                  <a:pt x="167" y="362"/>
                </a:lnTo>
                <a:lnTo>
                  <a:pt x="175" y="360"/>
                </a:lnTo>
                <a:lnTo>
                  <a:pt x="178" y="357"/>
                </a:lnTo>
                <a:lnTo>
                  <a:pt x="180" y="354"/>
                </a:lnTo>
                <a:lnTo>
                  <a:pt x="183" y="349"/>
                </a:lnTo>
                <a:lnTo>
                  <a:pt x="185" y="346"/>
                </a:lnTo>
                <a:lnTo>
                  <a:pt x="185" y="342"/>
                </a:lnTo>
                <a:lnTo>
                  <a:pt x="185" y="337"/>
                </a:lnTo>
                <a:lnTo>
                  <a:pt x="185" y="333"/>
                </a:lnTo>
                <a:lnTo>
                  <a:pt x="183" y="329"/>
                </a:lnTo>
                <a:lnTo>
                  <a:pt x="176" y="323"/>
                </a:lnTo>
                <a:lnTo>
                  <a:pt x="169" y="319"/>
                </a:lnTo>
                <a:lnTo>
                  <a:pt x="159" y="315"/>
                </a:lnTo>
                <a:lnTo>
                  <a:pt x="151" y="313"/>
                </a:lnTo>
                <a:lnTo>
                  <a:pt x="139" y="308"/>
                </a:lnTo>
                <a:lnTo>
                  <a:pt x="129" y="304"/>
                </a:lnTo>
                <a:lnTo>
                  <a:pt x="119" y="299"/>
                </a:lnTo>
                <a:lnTo>
                  <a:pt x="110" y="291"/>
                </a:lnTo>
                <a:lnTo>
                  <a:pt x="102" y="285"/>
                </a:lnTo>
                <a:lnTo>
                  <a:pt x="94" y="277"/>
                </a:lnTo>
                <a:lnTo>
                  <a:pt x="89" y="270"/>
                </a:lnTo>
                <a:lnTo>
                  <a:pt x="83" y="265"/>
                </a:lnTo>
                <a:lnTo>
                  <a:pt x="80" y="259"/>
                </a:lnTo>
                <a:lnTo>
                  <a:pt x="77" y="253"/>
                </a:lnTo>
                <a:lnTo>
                  <a:pt x="72" y="239"/>
                </a:lnTo>
                <a:lnTo>
                  <a:pt x="69" y="226"/>
                </a:lnTo>
                <a:lnTo>
                  <a:pt x="67" y="197"/>
                </a:lnTo>
                <a:lnTo>
                  <a:pt x="65" y="168"/>
                </a:lnTo>
                <a:lnTo>
                  <a:pt x="62" y="143"/>
                </a:lnTo>
                <a:lnTo>
                  <a:pt x="57" y="116"/>
                </a:lnTo>
                <a:lnTo>
                  <a:pt x="55" y="103"/>
                </a:lnTo>
                <a:lnTo>
                  <a:pt x="51" y="91"/>
                </a:lnTo>
                <a:lnTo>
                  <a:pt x="48" y="86"/>
                </a:lnTo>
                <a:lnTo>
                  <a:pt x="44" y="80"/>
                </a:lnTo>
                <a:lnTo>
                  <a:pt x="40" y="76"/>
                </a:lnTo>
                <a:lnTo>
                  <a:pt x="36" y="72"/>
                </a:lnTo>
                <a:lnTo>
                  <a:pt x="28" y="65"/>
                </a:lnTo>
                <a:lnTo>
                  <a:pt x="22" y="61"/>
                </a:lnTo>
                <a:lnTo>
                  <a:pt x="15" y="58"/>
                </a:lnTo>
                <a:lnTo>
                  <a:pt x="11" y="56"/>
                </a:lnTo>
                <a:lnTo>
                  <a:pt x="7" y="54"/>
                </a:lnTo>
                <a:lnTo>
                  <a:pt x="2" y="52"/>
                </a:lnTo>
                <a:lnTo>
                  <a:pt x="1" y="51"/>
                </a:lnTo>
                <a:lnTo>
                  <a:pt x="0" y="49"/>
                </a:lnTo>
                <a:lnTo>
                  <a:pt x="1" y="44"/>
                </a:lnTo>
                <a:lnTo>
                  <a:pt x="5" y="37"/>
                </a:lnTo>
                <a:lnTo>
                  <a:pt x="11" y="32"/>
                </a:lnTo>
                <a:lnTo>
                  <a:pt x="17" y="26"/>
                </a:lnTo>
                <a:lnTo>
                  <a:pt x="31" y="17"/>
                </a:lnTo>
                <a:lnTo>
                  <a:pt x="42" y="11"/>
                </a:lnTo>
                <a:lnTo>
                  <a:pt x="50" y="8"/>
                </a:lnTo>
                <a:lnTo>
                  <a:pt x="56" y="6"/>
                </a:lnTo>
                <a:lnTo>
                  <a:pt x="64" y="4"/>
                </a:lnTo>
                <a:lnTo>
                  <a:pt x="71" y="1"/>
                </a:lnTo>
                <a:lnTo>
                  <a:pt x="79" y="0"/>
                </a:lnTo>
                <a:lnTo>
                  <a:pt x="86" y="0"/>
                </a:lnTo>
                <a:lnTo>
                  <a:pt x="94" y="1"/>
                </a:lnTo>
                <a:lnTo>
                  <a:pt x="102" y="3"/>
                </a:lnTo>
                <a:close/>
                <a:moveTo>
                  <a:pt x="48" y="46"/>
                </a:moveTo>
                <a:lnTo>
                  <a:pt x="49" y="50"/>
                </a:lnTo>
                <a:lnTo>
                  <a:pt x="52" y="54"/>
                </a:lnTo>
                <a:lnTo>
                  <a:pt x="56" y="58"/>
                </a:lnTo>
                <a:lnTo>
                  <a:pt x="62" y="58"/>
                </a:lnTo>
                <a:lnTo>
                  <a:pt x="67" y="58"/>
                </a:lnTo>
                <a:lnTo>
                  <a:pt x="71" y="54"/>
                </a:lnTo>
                <a:lnTo>
                  <a:pt x="75" y="50"/>
                </a:lnTo>
                <a:lnTo>
                  <a:pt x="76" y="46"/>
                </a:lnTo>
                <a:lnTo>
                  <a:pt x="75" y="41"/>
                </a:lnTo>
                <a:lnTo>
                  <a:pt x="71" y="37"/>
                </a:lnTo>
                <a:lnTo>
                  <a:pt x="67" y="35"/>
                </a:lnTo>
                <a:lnTo>
                  <a:pt x="62" y="34"/>
                </a:lnTo>
                <a:lnTo>
                  <a:pt x="56" y="35"/>
                </a:lnTo>
                <a:lnTo>
                  <a:pt x="52" y="37"/>
                </a:lnTo>
                <a:lnTo>
                  <a:pt x="49" y="41"/>
                </a:lnTo>
                <a:lnTo>
                  <a:pt x="48" y="46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1" name="Freeform 13"/>
          <p:cNvSpPr>
            <a:spLocks noEditPoints="1"/>
          </p:cNvSpPr>
          <p:nvPr/>
        </p:nvSpPr>
        <p:spPr bwMode="auto">
          <a:xfrm>
            <a:off x="8150225" y="392113"/>
            <a:ext cx="328613" cy="244475"/>
          </a:xfrm>
          <a:custGeom>
            <a:avLst/>
            <a:gdLst>
              <a:gd name="T0" fmla="*/ 2147483647 w 621"/>
              <a:gd name="T1" fmla="*/ 2147483647 h 460"/>
              <a:gd name="T2" fmla="*/ 2147483647 w 621"/>
              <a:gd name="T3" fmla="*/ 2147483647 h 460"/>
              <a:gd name="T4" fmla="*/ 2147483647 w 621"/>
              <a:gd name="T5" fmla="*/ 2147483647 h 460"/>
              <a:gd name="T6" fmla="*/ 2147483647 w 621"/>
              <a:gd name="T7" fmla="*/ 2147483647 h 460"/>
              <a:gd name="T8" fmla="*/ 2147483647 w 621"/>
              <a:gd name="T9" fmla="*/ 2147483647 h 460"/>
              <a:gd name="T10" fmla="*/ 2147483647 w 621"/>
              <a:gd name="T11" fmla="*/ 2147483647 h 460"/>
              <a:gd name="T12" fmla="*/ 2147483647 w 621"/>
              <a:gd name="T13" fmla="*/ 2147483647 h 460"/>
              <a:gd name="T14" fmla="*/ 2147483647 w 621"/>
              <a:gd name="T15" fmla="*/ 2147483647 h 460"/>
              <a:gd name="T16" fmla="*/ 2147483647 w 621"/>
              <a:gd name="T17" fmla="*/ 2147483647 h 460"/>
              <a:gd name="T18" fmla="*/ 2147483647 w 621"/>
              <a:gd name="T19" fmla="*/ 2147483647 h 460"/>
              <a:gd name="T20" fmla="*/ 2147483647 w 621"/>
              <a:gd name="T21" fmla="*/ 2147483647 h 460"/>
              <a:gd name="T22" fmla="*/ 2147483647 w 621"/>
              <a:gd name="T23" fmla="*/ 2147483647 h 460"/>
              <a:gd name="T24" fmla="*/ 2147483647 w 621"/>
              <a:gd name="T25" fmla="*/ 2147483647 h 460"/>
              <a:gd name="T26" fmla="*/ 2147483647 w 621"/>
              <a:gd name="T27" fmla="*/ 2147483647 h 460"/>
              <a:gd name="T28" fmla="*/ 2147483647 w 621"/>
              <a:gd name="T29" fmla="*/ 2147483647 h 460"/>
              <a:gd name="T30" fmla="*/ 2147483647 w 621"/>
              <a:gd name="T31" fmla="*/ 2147483647 h 460"/>
              <a:gd name="T32" fmla="*/ 2147483647 w 621"/>
              <a:gd name="T33" fmla="*/ 2147483647 h 460"/>
              <a:gd name="T34" fmla="*/ 2147483647 w 621"/>
              <a:gd name="T35" fmla="*/ 2147483647 h 460"/>
              <a:gd name="T36" fmla="*/ 2147483647 w 621"/>
              <a:gd name="T37" fmla="*/ 2147483647 h 460"/>
              <a:gd name="T38" fmla="*/ 2147483647 w 621"/>
              <a:gd name="T39" fmla="*/ 0 h 460"/>
              <a:gd name="T40" fmla="*/ 2147483647 w 621"/>
              <a:gd name="T41" fmla="*/ 2147483647 h 460"/>
              <a:gd name="T42" fmla="*/ 2147483647 w 621"/>
              <a:gd name="T43" fmla="*/ 2147483647 h 460"/>
              <a:gd name="T44" fmla="*/ 2147483647 w 621"/>
              <a:gd name="T45" fmla="*/ 2147483647 h 460"/>
              <a:gd name="T46" fmla="*/ 2147483647 w 621"/>
              <a:gd name="T47" fmla="*/ 2147483647 h 460"/>
              <a:gd name="T48" fmla="*/ 2147483647 w 621"/>
              <a:gd name="T49" fmla="*/ 2147483647 h 460"/>
              <a:gd name="T50" fmla="*/ 2147483647 w 621"/>
              <a:gd name="T51" fmla="*/ 2147483647 h 460"/>
              <a:gd name="T52" fmla="*/ 2147483647 w 621"/>
              <a:gd name="T53" fmla="*/ 2147483647 h 460"/>
              <a:gd name="T54" fmla="*/ 2147483647 w 621"/>
              <a:gd name="T55" fmla="*/ 2147483647 h 460"/>
              <a:gd name="T56" fmla="*/ 2147483647 w 621"/>
              <a:gd name="T57" fmla="*/ 2147483647 h 460"/>
              <a:gd name="T58" fmla="*/ 2147483647 w 621"/>
              <a:gd name="T59" fmla="*/ 2147483647 h 460"/>
              <a:gd name="T60" fmla="*/ 2147483647 w 621"/>
              <a:gd name="T61" fmla="*/ 2147483647 h 460"/>
              <a:gd name="T62" fmla="*/ 2147483647 w 621"/>
              <a:gd name="T63" fmla="*/ 2147483647 h 460"/>
              <a:gd name="T64" fmla="*/ 2147483647 w 621"/>
              <a:gd name="T65" fmla="*/ 2147483647 h 460"/>
              <a:gd name="T66" fmla="*/ 2147483647 w 621"/>
              <a:gd name="T67" fmla="*/ 2147483647 h 460"/>
              <a:gd name="T68" fmla="*/ 2147483647 w 621"/>
              <a:gd name="T69" fmla="*/ 2147483647 h 460"/>
              <a:gd name="T70" fmla="*/ 2147483647 w 621"/>
              <a:gd name="T71" fmla="*/ 2147483647 h 460"/>
              <a:gd name="T72" fmla="*/ 2147483647 w 621"/>
              <a:gd name="T73" fmla="*/ 2147483647 h 460"/>
              <a:gd name="T74" fmla="*/ 2147483647 w 621"/>
              <a:gd name="T75" fmla="*/ 2147483647 h 460"/>
              <a:gd name="T76" fmla="*/ 2147483647 w 621"/>
              <a:gd name="T77" fmla="*/ 2147483647 h 460"/>
              <a:gd name="T78" fmla="*/ 2147483647 w 621"/>
              <a:gd name="T79" fmla="*/ 2147483647 h 460"/>
              <a:gd name="T80" fmla="*/ 2147483647 w 621"/>
              <a:gd name="T81" fmla="*/ 2147483647 h 460"/>
              <a:gd name="T82" fmla="*/ 2147483647 w 621"/>
              <a:gd name="T83" fmla="*/ 2147483647 h 460"/>
              <a:gd name="T84" fmla="*/ 2147483647 w 621"/>
              <a:gd name="T85" fmla="*/ 2147483647 h 460"/>
              <a:gd name="T86" fmla="*/ 2147483647 w 621"/>
              <a:gd name="T87" fmla="*/ 2147483647 h 460"/>
              <a:gd name="T88" fmla="*/ 2147483647 w 621"/>
              <a:gd name="T89" fmla="*/ 2147483647 h 460"/>
              <a:gd name="T90" fmla="*/ 2147483647 w 621"/>
              <a:gd name="T91" fmla="*/ 2147483647 h 460"/>
              <a:gd name="T92" fmla="*/ 2147483647 w 621"/>
              <a:gd name="T93" fmla="*/ 2147483647 h 460"/>
              <a:gd name="T94" fmla="*/ 2147483647 w 621"/>
              <a:gd name="T95" fmla="*/ 2147483647 h 4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21"/>
              <a:gd name="T145" fmla="*/ 0 h 460"/>
              <a:gd name="T146" fmla="*/ 621 w 621"/>
              <a:gd name="T147" fmla="*/ 460 h 46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21" h="460">
                <a:moveTo>
                  <a:pt x="330" y="460"/>
                </a:moveTo>
                <a:lnTo>
                  <a:pt x="319" y="460"/>
                </a:lnTo>
                <a:lnTo>
                  <a:pt x="307" y="458"/>
                </a:lnTo>
                <a:lnTo>
                  <a:pt x="297" y="456"/>
                </a:lnTo>
                <a:lnTo>
                  <a:pt x="286" y="453"/>
                </a:lnTo>
                <a:lnTo>
                  <a:pt x="276" y="448"/>
                </a:lnTo>
                <a:lnTo>
                  <a:pt x="268" y="443"/>
                </a:lnTo>
                <a:lnTo>
                  <a:pt x="260" y="438"/>
                </a:lnTo>
                <a:lnTo>
                  <a:pt x="253" y="431"/>
                </a:lnTo>
                <a:lnTo>
                  <a:pt x="246" y="424"/>
                </a:lnTo>
                <a:lnTo>
                  <a:pt x="240" y="415"/>
                </a:lnTo>
                <a:lnTo>
                  <a:pt x="235" y="406"/>
                </a:lnTo>
                <a:lnTo>
                  <a:pt x="231" y="398"/>
                </a:lnTo>
                <a:lnTo>
                  <a:pt x="225" y="407"/>
                </a:lnTo>
                <a:lnTo>
                  <a:pt x="217" y="416"/>
                </a:lnTo>
                <a:lnTo>
                  <a:pt x="209" y="424"/>
                </a:lnTo>
                <a:lnTo>
                  <a:pt x="202" y="430"/>
                </a:lnTo>
                <a:lnTo>
                  <a:pt x="192" y="437"/>
                </a:lnTo>
                <a:lnTo>
                  <a:pt x="182" y="442"/>
                </a:lnTo>
                <a:lnTo>
                  <a:pt x="173" y="446"/>
                </a:lnTo>
                <a:lnTo>
                  <a:pt x="161" y="450"/>
                </a:lnTo>
                <a:lnTo>
                  <a:pt x="150" y="452"/>
                </a:lnTo>
                <a:lnTo>
                  <a:pt x="139" y="454"/>
                </a:lnTo>
                <a:lnTo>
                  <a:pt x="128" y="455"/>
                </a:lnTo>
                <a:lnTo>
                  <a:pt x="118" y="455"/>
                </a:lnTo>
                <a:lnTo>
                  <a:pt x="106" y="455"/>
                </a:lnTo>
                <a:lnTo>
                  <a:pt x="93" y="453"/>
                </a:lnTo>
                <a:lnTo>
                  <a:pt x="81" y="451"/>
                </a:lnTo>
                <a:lnTo>
                  <a:pt x="70" y="447"/>
                </a:lnTo>
                <a:lnTo>
                  <a:pt x="58" y="443"/>
                </a:lnTo>
                <a:lnTo>
                  <a:pt x="47" y="437"/>
                </a:lnTo>
                <a:lnTo>
                  <a:pt x="38" y="429"/>
                </a:lnTo>
                <a:lnTo>
                  <a:pt x="28" y="420"/>
                </a:lnTo>
                <a:lnTo>
                  <a:pt x="20" y="411"/>
                </a:lnTo>
                <a:lnTo>
                  <a:pt x="14" y="400"/>
                </a:lnTo>
                <a:lnTo>
                  <a:pt x="9" y="388"/>
                </a:lnTo>
                <a:lnTo>
                  <a:pt x="4" y="376"/>
                </a:lnTo>
                <a:lnTo>
                  <a:pt x="1" y="362"/>
                </a:lnTo>
                <a:lnTo>
                  <a:pt x="0" y="348"/>
                </a:lnTo>
                <a:lnTo>
                  <a:pt x="1" y="333"/>
                </a:lnTo>
                <a:lnTo>
                  <a:pt x="3" y="319"/>
                </a:lnTo>
                <a:lnTo>
                  <a:pt x="8" y="305"/>
                </a:lnTo>
                <a:lnTo>
                  <a:pt x="14" y="292"/>
                </a:lnTo>
                <a:lnTo>
                  <a:pt x="22" y="278"/>
                </a:lnTo>
                <a:lnTo>
                  <a:pt x="31" y="265"/>
                </a:lnTo>
                <a:lnTo>
                  <a:pt x="38" y="257"/>
                </a:lnTo>
                <a:lnTo>
                  <a:pt x="46" y="251"/>
                </a:lnTo>
                <a:lnTo>
                  <a:pt x="55" y="244"/>
                </a:lnTo>
                <a:lnTo>
                  <a:pt x="64" y="240"/>
                </a:lnTo>
                <a:lnTo>
                  <a:pt x="73" y="236"/>
                </a:lnTo>
                <a:lnTo>
                  <a:pt x="84" y="233"/>
                </a:lnTo>
                <a:lnTo>
                  <a:pt x="95" y="231"/>
                </a:lnTo>
                <a:lnTo>
                  <a:pt x="106" y="231"/>
                </a:lnTo>
                <a:lnTo>
                  <a:pt x="118" y="231"/>
                </a:lnTo>
                <a:lnTo>
                  <a:pt x="128" y="233"/>
                </a:lnTo>
                <a:lnTo>
                  <a:pt x="139" y="237"/>
                </a:lnTo>
                <a:lnTo>
                  <a:pt x="150" y="241"/>
                </a:lnTo>
                <a:lnTo>
                  <a:pt x="150" y="237"/>
                </a:lnTo>
                <a:lnTo>
                  <a:pt x="151" y="232"/>
                </a:lnTo>
                <a:lnTo>
                  <a:pt x="153" y="202"/>
                </a:lnTo>
                <a:lnTo>
                  <a:pt x="155" y="174"/>
                </a:lnTo>
                <a:lnTo>
                  <a:pt x="158" y="148"/>
                </a:lnTo>
                <a:lnTo>
                  <a:pt x="160" y="125"/>
                </a:lnTo>
                <a:lnTo>
                  <a:pt x="163" y="105"/>
                </a:lnTo>
                <a:lnTo>
                  <a:pt x="166" y="88"/>
                </a:lnTo>
                <a:lnTo>
                  <a:pt x="170" y="74"/>
                </a:lnTo>
                <a:lnTo>
                  <a:pt x="175" y="62"/>
                </a:lnTo>
                <a:lnTo>
                  <a:pt x="178" y="54"/>
                </a:lnTo>
                <a:lnTo>
                  <a:pt x="184" y="47"/>
                </a:lnTo>
                <a:lnTo>
                  <a:pt x="189" y="39"/>
                </a:lnTo>
                <a:lnTo>
                  <a:pt x="194" y="34"/>
                </a:lnTo>
                <a:lnTo>
                  <a:pt x="205" y="23"/>
                </a:lnTo>
                <a:lnTo>
                  <a:pt x="216" y="15"/>
                </a:lnTo>
                <a:lnTo>
                  <a:pt x="227" y="10"/>
                </a:lnTo>
                <a:lnTo>
                  <a:pt x="236" y="6"/>
                </a:lnTo>
                <a:lnTo>
                  <a:pt x="244" y="3"/>
                </a:lnTo>
                <a:lnTo>
                  <a:pt x="249" y="2"/>
                </a:lnTo>
                <a:lnTo>
                  <a:pt x="260" y="1"/>
                </a:lnTo>
                <a:lnTo>
                  <a:pt x="271" y="0"/>
                </a:lnTo>
                <a:lnTo>
                  <a:pt x="279" y="0"/>
                </a:lnTo>
                <a:lnTo>
                  <a:pt x="286" y="1"/>
                </a:lnTo>
                <a:lnTo>
                  <a:pt x="295" y="3"/>
                </a:lnTo>
                <a:lnTo>
                  <a:pt x="301" y="4"/>
                </a:lnTo>
                <a:lnTo>
                  <a:pt x="316" y="10"/>
                </a:lnTo>
                <a:lnTo>
                  <a:pt x="329" y="16"/>
                </a:lnTo>
                <a:lnTo>
                  <a:pt x="342" y="24"/>
                </a:lnTo>
                <a:lnTo>
                  <a:pt x="354" y="33"/>
                </a:lnTo>
                <a:lnTo>
                  <a:pt x="365" y="40"/>
                </a:lnTo>
                <a:lnTo>
                  <a:pt x="375" y="49"/>
                </a:lnTo>
                <a:lnTo>
                  <a:pt x="381" y="53"/>
                </a:lnTo>
                <a:lnTo>
                  <a:pt x="388" y="58"/>
                </a:lnTo>
                <a:lnTo>
                  <a:pt x="393" y="60"/>
                </a:lnTo>
                <a:lnTo>
                  <a:pt x="403" y="61"/>
                </a:lnTo>
                <a:lnTo>
                  <a:pt x="413" y="61"/>
                </a:lnTo>
                <a:lnTo>
                  <a:pt x="422" y="58"/>
                </a:lnTo>
                <a:lnTo>
                  <a:pt x="434" y="56"/>
                </a:lnTo>
                <a:lnTo>
                  <a:pt x="445" y="53"/>
                </a:lnTo>
                <a:lnTo>
                  <a:pt x="458" y="49"/>
                </a:lnTo>
                <a:lnTo>
                  <a:pt x="470" y="43"/>
                </a:lnTo>
                <a:lnTo>
                  <a:pt x="483" y="37"/>
                </a:lnTo>
                <a:lnTo>
                  <a:pt x="497" y="30"/>
                </a:lnTo>
                <a:lnTo>
                  <a:pt x="505" y="26"/>
                </a:lnTo>
                <a:lnTo>
                  <a:pt x="515" y="23"/>
                </a:lnTo>
                <a:lnTo>
                  <a:pt x="526" y="21"/>
                </a:lnTo>
                <a:lnTo>
                  <a:pt x="537" y="20"/>
                </a:lnTo>
                <a:lnTo>
                  <a:pt x="546" y="21"/>
                </a:lnTo>
                <a:lnTo>
                  <a:pt x="555" y="22"/>
                </a:lnTo>
                <a:lnTo>
                  <a:pt x="564" y="24"/>
                </a:lnTo>
                <a:lnTo>
                  <a:pt x="572" y="27"/>
                </a:lnTo>
                <a:lnTo>
                  <a:pt x="580" y="31"/>
                </a:lnTo>
                <a:lnTo>
                  <a:pt x="587" y="36"/>
                </a:lnTo>
                <a:lnTo>
                  <a:pt x="594" y="42"/>
                </a:lnTo>
                <a:lnTo>
                  <a:pt x="600" y="48"/>
                </a:lnTo>
                <a:lnTo>
                  <a:pt x="608" y="58"/>
                </a:lnTo>
                <a:lnTo>
                  <a:pt x="613" y="69"/>
                </a:lnTo>
                <a:lnTo>
                  <a:pt x="618" y="80"/>
                </a:lnTo>
                <a:lnTo>
                  <a:pt x="620" y="92"/>
                </a:lnTo>
                <a:lnTo>
                  <a:pt x="621" y="103"/>
                </a:lnTo>
                <a:lnTo>
                  <a:pt x="620" y="115"/>
                </a:lnTo>
                <a:lnTo>
                  <a:pt x="618" y="125"/>
                </a:lnTo>
                <a:lnTo>
                  <a:pt x="614" y="137"/>
                </a:lnTo>
                <a:lnTo>
                  <a:pt x="610" y="148"/>
                </a:lnTo>
                <a:lnTo>
                  <a:pt x="606" y="159"/>
                </a:lnTo>
                <a:lnTo>
                  <a:pt x="599" y="170"/>
                </a:lnTo>
                <a:lnTo>
                  <a:pt x="592" y="181"/>
                </a:lnTo>
                <a:lnTo>
                  <a:pt x="584" y="191"/>
                </a:lnTo>
                <a:lnTo>
                  <a:pt x="576" y="200"/>
                </a:lnTo>
                <a:lnTo>
                  <a:pt x="567" y="210"/>
                </a:lnTo>
                <a:lnTo>
                  <a:pt x="557" y="218"/>
                </a:lnTo>
                <a:lnTo>
                  <a:pt x="552" y="223"/>
                </a:lnTo>
                <a:lnTo>
                  <a:pt x="541" y="232"/>
                </a:lnTo>
                <a:lnTo>
                  <a:pt x="529" y="241"/>
                </a:lnTo>
                <a:lnTo>
                  <a:pt x="517" y="251"/>
                </a:lnTo>
                <a:lnTo>
                  <a:pt x="505" y="259"/>
                </a:lnTo>
                <a:lnTo>
                  <a:pt x="495" y="269"/>
                </a:lnTo>
                <a:lnTo>
                  <a:pt x="484" y="282"/>
                </a:lnTo>
                <a:lnTo>
                  <a:pt x="473" y="297"/>
                </a:lnTo>
                <a:lnTo>
                  <a:pt x="462" y="314"/>
                </a:lnTo>
                <a:lnTo>
                  <a:pt x="452" y="332"/>
                </a:lnTo>
                <a:lnTo>
                  <a:pt x="444" y="350"/>
                </a:lnTo>
                <a:lnTo>
                  <a:pt x="435" y="366"/>
                </a:lnTo>
                <a:lnTo>
                  <a:pt x="430" y="381"/>
                </a:lnTo>
                <a:lnTo>
                  <a:pt x="425" y="390"/>
                </a:lnTo>
                <a:lnTo>
                  <a:pt x="420" y="402"/>
                </a:lnTo>
                <a:lnTo>
                  <a:pt x="411" y="415"/>
                </a:lnTo>
                <a:lnTo>
                  <a:pt x="402" y="428"/>
                </a:lnTo>
                <a:lnTo>
                  <a:pt x="395" y="434"/>
                </a:lnTo>
                <a:lnTo>
                  <a:pt x="389" y="441"/>
                </a:lnTo>
                <a:lnTo>
                  <a:pt x="381" y="446"/>
                </a:lnTo>
                <a:lnTo>
                  <a:pt x="373" y="451"/>
                </a:lnTo>
                <a:lnTo>
                  <a:pt x="363" y="455"/>
                </a:lnTo>
                <a:lnTo>
                  <a:pt x="353" y="458"/>
                </a:lnTo>
                <a:lnTo>
                  <a:pt x="342" y="460"/>
                </a:lnTo>
                <a:lnTo>
                  <a:pt x="330" y="460"/>
                </a:lnTo>
                <a:close/>
                <a:moveTo>
                  <a:pt x="263" y="198"/>
                </a:moveTo>
                <a:lnTo>
                  <a:pt x="261" y="210"/>
                </a:lnTo>
                <a:lnTo>
                  <a:pt x="259" y="228"/>
                </a:lnTo>
                <a:lnTo>
                  <a:pt x="258" y="250"/>
                </a:lnTo>
                <a:lnTo>
                  <a:pt x="257" y="269"/>
                </a:lnTo>
                <a:lnTo>
                  <a:pt x="262" y="264"/>
                </a:lnTo>
                <a:lnTo>
                  <a:pt x="269" y="259"/>
                </a:lnTo>
                <a:lnTo>
                  <a:pt x="276" y="256"/>
                </a:lnTo>
                <a:lnTo>
                  <a:pt x="283" y="253"/>
                </a:lnTo>
                <a:lnTo>
                  <a:pt x="290" y="250"/>
                </a:lnTo>
                <a:lnTo>
                  <a:pt x="299" y="249"/>
                </a:lnTo>
                <a:lnTo>
                  <a:pt x="307" y="248"/>
                </a:lnTo>
                <a:lnTo>
                  <a:pt x="315" y="246"/>
                </a:lnTo>
                <a:lnTo>
                  <a:pt x="324" y="248"/>
                </a:lnTo>
                <a:lnTo>
                  <a:pt x="334" y="249"/>
                </a:lnTo>
                <a:lnTo>
                  <a:pt x="342" y="251"/>
                </a:lnTo>
                <a:lnTo>
                  <a:pt x="351" y="253"/>
                </a:lnTo>
                <a:lnTo>
                  <a:pt x="359" y="256"/>
                </a:lnTo>
                <a:lnTo>
                  <a:pt x="365" y="259"/>
                </a:lnTo>
                <a:lnTo>
                  <a:pt x="374" y="246"/>
                </a:lnTo>
                <a:lnTo>
                  <a:pt x="382" y="233"/>
                </a:lnTo>
                <a:lnTo>
                  <a:pt x="392" y="222"/>
                </a:lnTo>
                <a:lnTo>
                  <a:pt x="402" y="210"/>
                </a:lnTo>
                <a:lnTo>
                  <a:pt x="400" y="210"/>
                </a:lnTo>
                <a:lnTo>
                  <a:pt x="397" y="210"/>
                </a:lnTo>
                <a:lnTo>
                  <a:pt x="380" y="209"/>
                </a:lnTo>
                <a:lnTo>
                  <a:pt x="363" y="205"/>
                </a:lnTo>
                <a:lnTo>
                  <a:pt x="347" y="200"/>
                </a:lnTo>
                <a:lnTo>
                  <a:pt x="332" y="196"/>
                </a:lnTo>
                <a:lnTo>
                  <a:pt x="323" y="192"/>
                </a:lnTo>
                <a:lnTo>
                  <a:pt x="315" y="189"/>
                </a:lnTo>
                <a:lnTo>
                  <a:pt x="307" y="187"/>
                </a:lnTo>
                <a:lnTo>
                  <a:pt x="299" y="186"/>
                </a:lnTo>
                <a:lnTo>
                  <a:pt x="296" y="185"/>
                </a:lnTo>
                <a:lnTo>
                  <a:pt x="293" y="185"/>
                </a:lnTo>
                <a:lnTo>
                  <a:pt x="287" y="186"/>
                </a:lnTo>
                <a:lnTo>
                  <a:pt x="282" y="187"/>
                </a:lnTo>
                <a:lnTo>
                  <a:pt x="278" y="188"/>
                </a:lnTo>
                <a:lnTo>
                  <a:pt x="273" y="190"/>
                </a:lnTo>
                <a:lnTo>
                  <a:pt x="267" y="195"/>
                </a:lnTo>
                <a:lnTo>
                  <a:pt x="263" y="19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2" name="Freeform 14"/>
          <p:cNvSpPr>
            <a:spLocks noEditPoints="1"/>
          </p:cNvSpPr>
          <p:nvPr/>
        </p:nvSpPr>
        <p:spPr bwMode="auto">
          <a:xfrm>
            <a:off x="8170863" y="414338"/>
            <a:ext cx="287337" cy="201612"/>
          </a:xfrm>
          <a:custGeom>
            <a:avLst/>
            <a:gdLst>
              <a:gd name="T0" fmla="*/ 2147483647 w 542"/>
              <a:gd name="T1" fmla="*/ 2147483647 h 381"/>
              <a:gd name="T2" fmla="*/ 2147483647 w 542"/>
              <a:gd name="T3" fmla="*/ 2147483647 h 381"/>
              <a:gd name="T4" fmla="*/ 2147483647 w 542"/>
              <a:gd name="T5" fmla="*/ 2147483647 h 381"/>
              <a:gd name="T6" fmla="*/ 2147483647 w 542"/>
              <a:gd name="T7" fmla="*/ 2147483647 h 381"/>
              <a:gd name="T8" fmla="*/ 2147483647 w 542"/>
              <a:gd name="T9" fmla="*/ 2147483647 h 381"/>
              <a:gd name="T10" fmla="*/ 2147483647 w 542"/>
              <a:gd name="T11" fmla="*/ 2147483647 h 381"/>
              <a:gd name="T12" fmla="*/ 2147483647 w 542"/>
              <a:gd name="T13" fmla="*/ 2147483647 h 381"/>
              <a:gd name="T14" fmla="*/ 2147483647 w 542"/>
              <a:gd name="T15" fmla="*/ 2147483647 h 381"/>
              <a:gd name="T16" fmla="*/ 2147483647 w 542"/>
              <a:gd name="T17" fmla="*/ 2147483647 h 381"/>
              <a:gd name="T18" fmla="*/ 2147483647 w 542"/>
              <a:gd name="T19" fmla="*/ 2147483647 h 381"/>
              <a:gd name="T20" fmla="*/ 2147483647 w 542"/>
              <a:gd name="T21" fmla="*/ 2147483647 h 381"/>
              <a:gd name="T22" fmla="*/ 2147483647 w 542"/>
              <a:gd name="T23" fmla="*/ 2147483647 h 381"/>
              <a:gd name="T24" fmla="*/ 2147483647 w 542"/>
              <a:gd name="T25" fmla="*/ 2147483647 h 381"/>
              <a:gd name="T26" fmla="*/ 2147483647 w 542"/>
              <a:gd name="T27" fmla="*/ 2147483647 h 381"/>
              <a:gd name="T28" fmla="*/ 2147483647 w 542"/>
              <a:gd name="T29" fmla="*/ 2147483647 h 381"/>
              <a:gd name="T30" fmla="*/ 2147483647 w 542"/>
              <a:gd name="T31" fmla="*/ 2147483647 h 381"/>
              <a:gd name="T32" fmla="*/ 2147483647 w 542"/>
              <a:gd name="T33" fmla="*/ 2147483647 h 381"/>
              <a:gd name="T34" fmla="*/ 2147483647 w 542"/>
              <a:gd name="T35" fmla="*/ 2147483647 h 381"/>
              <a:gd name="T36" fmla="*/ 2147483647 w 542"/>
              <a:gd name="T37" fmla="*/ 2147483647 h 381"/>
              <a:gd name="T38" fmla="*/ 2147483647 w 542"/>
              <a:gd name="T39" fmla="*/ 2147483647 h 381"/>
              <a:gd name="T40" fmla="*/ 2147483647 w 542"/>
              <a:gd name="T41" fmla="*/ 2147483647 h 381"/>
              <a:gd name="T42" fmla="*/ 2147483647 w 542"/>
              <a:gd name="T43" fmla="*/ 2147483647 h 381"/>
              <a:gd name="T44" fmla="*/ 2147483647 w 542"/>
              <a:gd name="T45" fmla="*/ 2147483647 h 381"/>
              <a:gd name="T46" fmla="*/ 2147483647 w 542"/>
              <a:gd name="T47" fmla="*/ 2147483647 h 381"/>
              <a:gd name="T48" fmla="*/ 2147483647 w 542"/>
              <a:gd name="T49" fmla="*/ 2147483647 h 381"/>
              <a:gd name="T50" fmla="*/ 2147483647 w 542"/>
              <a:gd name="T51" fmla="*/ 2147483647 h 381"/>
              <a:gd name="T52" fmla="*/ 2147483647 w 542"/>
              <a:gd name="T53" fmla="*/ 2147483647 h 381"/>
              <a:gd name="T54" fmla="*/ 2147483647 w 542"/>
              <a:gd name="T55" fmla="*/ 2147483647 h 381"/>
              <a:gd name="T56" fmla="*/ 2147483647 w 542"/>
              <a:gd name="T57" fmla="*/ 2147483647 h 381"/>
              <a:gd name="T58" fmla="*/ 2147483647 w 542"/>
              <a:gd name="T59" fmla="*/ 2147483647 h 381"/>
              <a:gd name="T60" fmla="*/ 2147483647 w 542"/>
              <a:gd name="T61" fmla="*/ 2147483647 h 381"/>
              <a:gd name="T62" fmla="*/ 2147483647 w 542"/>
              <a:gd name="T63" fmla="*/ 2147483647 h 381"/>
              <a:gd name="T64" fmla="*/ 2147483647 w 542"/>
              <a:gd name="T65" fmla="*/ 2147483647 h 381"/>
              <a:gd name="T66" fmla="*/ 2147483647 w 542"/>
              <a:gd name="T67" fmla="*/ 2147483647 h 381"/>
              <a:gd name="T68" fmla="*/ 2147483647 w 542"/>
              <a:gd name="T69" fmla="*/ 2147483647 h 381"/>
              <a:gd name="T70" fmla="*/ 2147483647 w 542"/>
              <a:gd name="T71" fmla="*/ 2147483647 h 381"/>
              <a:gd name="T72" fmla="*/ 2147483647 w 542"/>
              <a:gd name="T73" fmla="*/ 2147483647 h 381"/>
              <a:gd name="T74" fmla="*/ 2147483647 w 542"/>
              <a:gd name="T75" fmla="*/ 2147483647 h 381"/>
              <a:gd name="T76" fmla="*/ 2147483647 w 542"/>
              <a:gd name="T77" fmla="*/ 2147483647 h 381"/>
              <a:gd name="T78" fmla="*/ 2147483647 w 542"/>
              <a:gd name="T79" fmla="*/ 2147483647 h 381"/>
              <a:gd name="T80" fmla="*/ 2147483647 w 542"/>
              <a:gd name="T81" fmla="*/ 2147483647 h 381"/>
              <a:gd name="T82" fmla="*/ 2147483647 w 542"/>
              <a:gd name="T83" fmla="*/ 2147483647 h 381"/>
              <a:gd name="T84" fmla="*/ 2147483647 w 542"/>
              <a:gd name="T85" fmla="*/ 2147483647 h 381"/>
              <a:gd name="T86" fmla="*/ 2147483647 w 542"/>
              <a:gd name="T87" fmla="*/ 2147483647 h 381"/>
              <a:gd name="T88" fmla="*/ 2147483647 w 542"/>
              <a:gd name="T89" fmla="*/ 0 h 381"/>
              <a:gd name="T90" fmla="*/ 2147483647 w 542"/>
              <a:gd name="T91" fmla="*/ 2147483647 h 381"/>
              <a:gd name="T92" fmla="*/ 2147483647 w 542"/>
              <a:gd name="T93" fmla="*/ 2147483647 h 381"/>
              <a:gd name="T94" fmla="*/ 2147483647 w 542"/>
              <a:gd name="T95" fmla="*/ 2147483647 h 381"/>
              <a:gd name="T96" fmla="*/ 2147483647 w 542"/>
              <a:gd name="T97" fmla="*/ 2147483647 h 381"/>
              <a:gd name="T98" fmla="*/ 2147483647 w 542"/>
              <a:gd name="T99" fmla="*/ 2147483647 h 381"/>
              <a:gd name="T100" fmla="*/ 2147483647 w 542"/>
              <a:gd name="T101" fmla="*/ 2147483647 h 3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542"/>
              <a:gd name="T154" fmla="*/ 0 h 381"/>
              <a:gd name="T155" fmla="*/ 542 w 542"/>
              <a:gd name="T156" fmla="*/ 381 h 38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542" h="381">
                <a:moveTo>
                  <a:pt x="326" y="50"/>
                </a:moveTo>
                <a:lnTo>
                  <a:pt x="331" y="53"/>
                </a:lnTo>
                <a:lnTo>
                  <a:pt x="338" y="56"/>
                </a:lnTo>
                <a:lnTo>
                  <a:pt x="344" y="58"/>
                </a:lnTo>
                <a:lnTo>
                  <a:pt x="352" y="60"/>
                </a:lnTo>
                <a:lnTo>
                  <a:pt x="359" y="61"/>
                </a:lnTo>
                <a:lnTo>
                  <a:pt x="368" y="61"/>
                </a:lnTo>
                <a:lnTo>
                  <a:pt x="378" y="60"/>
                </a:lnTo>
                <a:lnTo>
                  <a:pt x="388" y="58"/>
                </a:lnTo>
                <a:lnTo>
                  <a:pt x="408" y="54"/>
                </a:lnTo>
                <a:lnTo>
                  <a:pt x="430" y="47"/>
                </a:lnTo>
                <a:lnTo>
                  <a:pt x="452" y="37"/>
                </a:lnTo>
                <a:lnTo>
                  <a:pt x="476" y="24"/>
                </a:lnTo>
                <a:lnTo>
                  <a:pt x="483" y="22"/>
                </a:lnTo>
                <a:lnTo>
                  <a:pt x="489" y="20"/>
                </a:lnTo>
                <a:lnTo>
                  <a:pt x="497" y="20"/>
                </a:lnTo>
                <a:lnTo>
                  <a:pt x="504" y="20"/>
                </a:lnTo>
                <a:lnTo>
                  <a:pt x="511" y="21"/>
                </a:lnTo>
                <a:lnTo>
                  <a:pt x="518" y="24"/>
                </a:lnTo>
                <a:lnTo>
                  <a:pt x="525" y="28"/>
                </a:lnTo>
                <a:lnTo>
                  <a:pt x="531" y="34"/>
                </a:lnTo>
                <a:lnTo>
                  <a:pt x="536" y="40"/>
                </a:lnTo>
                <a:lnTo>
                  <a:pt x="539" y="49"/>
                </a:lnTo>
                <a:lnTo>
                  <a:pt x="541" y="56"/>
                </a:lnTo>
                <a:lnTo>
                  <a:pt x="542" y="64"/>
                </a:lnTo>
                <a:lnTo>
                  <a:pt x="541" y="72"/>
                </a:lnTo>
                <a:lnTo>
                  <a:pt x="540" y="80"/>
                </a:lnTo>
                <a:lnTo>
                  <a:pt x="538" y="89"/>
                </a:lnTo>
                <a:lnTo>
                  <a:pt x="534" y="96"/>
                </a:lnTo>
                <a:lnTo>
                  <a:pt x="526" y="111"/>
                </a:lnTo>
                <a:lnTo>
                  <a:pt x="515" y="125"/>
                </a:lnTo>
                <a:lnTo>
                  <a:pt x="504" y="138"/>
                </a:lnTo>
                <a:lnTo>
                  <a:pt x="493" y="148"/>
                </a:lnTo>
                <a:lnTo>
                  <a:pt x="480" y="158"/>
                </a:lnTo>
                <a:lnTo>
                  <a:pt x="469" y="169"/>
                </a:lnTo>
                <a:lnTo>
                  <a:pt x="457" y="178"/>
                </a:lnTo>
                <a:lnTo>
                  <a:pt x="444" y="188"/>
                </a:lnTo>
                <a:lnTo>
                  <a:pt x="436" y="195"/>
                </a:lnTo>
                <a:lnTo>
                  <a:pt x="429" y="201"/>
                </a:lnTo>
                <a:lnTo>
                  <a:pt x="421" y="210"/>
                </a:lnTo>
                <a:lnTo>
                  <a:pt x="413" y="218"/>
                </a:lnTo>
                <a:lnTo>
                  <a:pt x="399" y="238"/>
                </a:lnTo>
                <a:lnTo>
                  <a:pt x="386" y="258"/>
                </a:lnTo>
                <a:lnTo>
                  <a:pt x="376" y="279"/>
                </a:lnTo>
                <a:lnTo>
                  <a:pt x="366" y="298"/>
                </a:lnTo>
                <a:lnTo>
                  <a:pt x="358" y="314"/>
                </a:lnTo>
                <a:lnTo>
                  <a:pt x="354" y="326"/>
                </a:lnTo>
                <a:lnTo>
                  <a:pt x="347" y="341"/>
                </a:lnTo>
                <a:lnTo>
                  <a:pt x="339" y="354"/>
                </a:lnTo>
                <a:lnTo>
                  <a:pt x="336" y="360"/>
                </a:lnTo>
                <a:lnTo>
                  <a:pt x="331" y="364"/>
                </a:lnTo>
                <a:lnTo>
                  <a:pt x="327" y="368"/>
                </a:lnTo>
                <a:lnTo>
                  <a:pt x="323" y="372"/>
                </a:lnTo>
                <a:lnTo>
                  <a:pt x="317" y="375"/>
                </a:lnTo>
                <a:lnTo>
                  <a:pt x="312" y="377"/>
                </a:lnTo>
                <a:lnTo>
                  <a:pt x="307" y="379"/>
                </a:lnTo>
                <a:lnTo>
                  <a:pt x="301" y="380"/>
                </a:lnTo>
                <a:lnTo>
                  <a:pt x="296" y="381"/>
                </a:lnTo>
                <a:lnTo>
                  <a:pt x="289" y="381"/>
                </a:lnTo>
                <a:lnTo>
                  <a:pt x="283" y="380"/>
                </a:lnTo>
                <a:lnTo>
                  <a:pt x="275" y="379"/>
                </a:lnTo>
                <a:lnTo>
                  <a:pt x="267" y="377"/>
                </a:lnTo>
                <a:lnTo>
                  <a:pt x="259" y="375"/>
                </a:lnTo>
                <a:lnTo>
                  <a:pt x="251" y="371"/>
                </a:lnTo>
                <a:lnTo>
                  <a:pt x="246" y="366"/>
                </a:lnTo>
                <a:lnTo>
                  <a:pt x="241" y="362"/>
                </a:lnTo>
                <a:lnTo>
                  <a:pt x="236" y="357"/>
                </a:lnTo>
                <a:lnTo>
                  <a:pt x="232" y="350"/>
                </a:lnTo>
                <a:lnTo>
                  <a:pt x="230" y="345"/>
                </a:lnTo>
                <a:lnTo>
                  <a:pt x="227" y="338"/>
                </a:lnTo>
                <a:lnTo>
                  <a:pt x="226" y="331"/>
                </a:lnTo>
                <a:lnTo>
                  <a:pt x="224" y="324"/>
                </a:lnTo>
                <a:lnTo>
                  <a:pt x="224" y="317"/>
                </a:lnTo>
                <a:lnTo>
                  <a:pt x="226" y="301"/>
                </a:lnTo>
                <a:lnTo>
                  <a:pt x="228" y="287"/>
                </a:lnTo>
                <a:lnTo>
                  <a:pt x="230" y="281"/>
                </a:lnTo>
                <a:lnTo>
                  <a:pt x="232" y="274"/>
                </a:lnTo>
                <a:lnTo>
                  <a:pt x="235" y="269"/>
                </a:lnTo>
                <a:lnTo>
                  <a:pt x="239" y="265"/>
                </a:lnTo>
                <a:lnTo>
                  <a:pt x="242" y="260"/>
                </a:lnTo>
                <a:lnTo>
                  <a:pt x="245" y="257"/>
                </a:lnTo>
                <a:lnTo>
                  <a:pt x="249" y="254"/>
                </a:lnTo>
                <a:lnTo>
                  <a:pt x="253" y="252"/>
                </a:lnTo>
                <a:lnTo>
                  <a:pt x="261" y="249"/>
                </a:lnTo>
                <a:lnTo>
                  <a:pt x="270" y="246"/>
                </a:lnTo>
                <a:lnTo>
                  <a:pt x="278" y="246"/>
                </a:lnTo>
                <a:lnTo>
                  <a:pt x="287" y="247"/>
                </a:lnTo>
                <a:lnTo>
                  <a:pt x="294" y="249"/>
                </a:lnTo>
                <a:lnTo>
                  <a:pt x="300" y="251"/>
                </a:lnTo>
                <a:lnTo>
                  <a:pt x="305" y="253"/>
                </a:lnTo>
                <a:lnTo>
                  <a:pt x="311" y="256"/>
                </a:lnTo>
                <a:lnTo>
                  <a:pt x="318" y="262"/>
                </a:lnTo>
                <a:lnTo>
                  <a:pt x="325" y="267"/>
                </a:lnTo>
                <a:lnTo>
                  <a:pt x="330" y="271"/>
                </a:lnTo>
                <a:lnTo>
                  <a:pt x="334" y="276"/>
                </a:lnTo>
                <a:lnTo>
                  <a:pt x="336" y="276"/>
                </a:lnTo>
                <a:lnTo>
                  <a:pt x="338" y="277"/>
                </a:lnTo>
                <a:lnTo>
                  <a:pt x="339" y="276"/>
                </a:lnTo>
                <a:lnTo>
                  <a:pt x="341" y="274"/>
                </a:lnTo>
                <a:lnTo>
                  <a:pt x="350" y="257"/>
                </a:lnTo>
                <a:lnTo>
                  <a:pt x="359" y="240"/>
                </a:lnTo>
                <a:lnTo>
                  <a:pt x="370" y="224"/>
                </a:lnTo>
                <a:lnTo>
                  <a:pt x="382" y="209"/>
                </a:lnTo>
                <a:lnTo>
                  <a:pt x="394" y="193"/>
                </a:lnTo>
                <a:lnTo>
                  <a:pt x="406" y="181"/>
                </a:lnTo>
                <a:lnTo>
                  <a:pt x="418" y="169"/>
                </a:lnTo>
                <a:lnTo>
                  <a:pt x="430" y="158"/>
                </a:lnTo>
                <a:lnTo>
                  <a:pt x="443" y="148"/>
                </a:lnTo>
                <a:lnTo>
                  <a:pt x="453" y="138"/>
                </a:lnTo>
                <a:lnTo>
                  <a:pt x="458" y="133"/>
                </a:lnTo>
                <a:lnTo>
                  <a:pt x="463" y="129"/>
                </a:lnTo>
                <a:lnTo>
                  <a:pt x="467" y="122"/>
                </a:lnTo>
                <a:lnTo>
                  <a:pt x="472" y="116"/>
                </a:lnTo>
                <a:lnTo>
                  <a:pt x="475" y="109"/>
                </a:lnTo>
                <a:lnTo>
                  <a:pt x="477" y="101"/>
                </a:lnTo>
                <a:lnTo>
                  <a:pt x="477" y="96"/>
                </a:lnTo>
                <a:lnTo>
                  <a:pt x="476" y="93"/>
                </a:lnTo>
                <a:lnTo>
                  <a:pt x="474" y="91"/>
                </a:lnTo>
                <a:lnTo>
                  <a:pt x="469" y="90"/>
                </a:lnTo>
                <a:lnTo>
                  <a:pt x="461" y="90"/>
                </a:lnTo>
                <a:lnTo>
                  <a:pt x="456" y="92"/>
                </a:lnTo>
                <a:lnTo>
                  <a:pt x="449" y="95"/>
                </a:lnTo>
                <a:lnTo>
                  <a:pt x="443" y="99"/>
                </a:lnTo>
                <a:lnTo>
                  <a:pt x="428" y="107"/>
                </a:lnTo>
                <a:lnTo>
                  <a:pt x="411" y="115"/>
                </a:lnTo>
                <a:lnTo>
                  <a:pt x="395" y="121"/>
                </a:lnTo>
                <a:lnTo>
                  <a:pt x="379" y="128"/>
                </a:lnTo>
                <a:lnTo>
                  <a:pt x="371" y="129"/>
                </a:lnTo>
                <a:lnTo>
                  <a:pt x="365" y="130"/>
                </a:lnTo>
                <a:lnTo>
                  <a:pt x="358" y="131"/>
                </a:lnTo>
                <a:lnTo>
                  <a:pt x="351" y="130"/>
                </a:lnTo>
                <a:lnTo>
                  <a:pt x="338" y="128"/>
                </a:lnTo>
                <a:lnTo>
                  <a:pt x="324" y="124"/>
                </a:lnTo>
                <a:lnTo>
                  <a:pt x="296" y="115"/>
                </a:lnTo>
                <a:lnTo>
                  <a:pt x="267" y="107"/>
                </a:lnTo>
                <a:lnTo>
                  <a:pt x="260" y="106"/>
                </a:lnTo>
                <a:lnTo>
                  <a:pt x="253" y="106"/>
                </a:lnTo>
                <a:lnTo>
                  <a:pt x="246" y="106"/>
                </a:lnTo>
                <a:lnTo>
                  <a:pt x="239" y="107"/>
                </a:lnTo>
                <a:lnTo>
                  <a:pt x="227" y="110"/>
                </a:lnTo>
                <a:lnTo>
                  <a:pt x="215" y="116"/>
                </a:lnTo>
                <a:lnTo>
                  <a:pt x="205" y="122"/>
                </a:lnTo>
                <a:lnTo>
                  <a:pt x="197" y="130"/>
                </a:lnTo>
                <a:lnTo>
                  <a:pt x="191" y="136"/>
                </a:lnTo>
                <a:lnTo>
                  <a:pt x="188" y="144"/>
                </a:lnTo>
                <a:lnTo>
                  <a:pt x="185" y="155"/>
                </a:lnTo>
                <a:lnTo>
                  <a:pt x="183" y="170"/>
                </a:lnTo>
                <a:lnTo>
                  <a:pt x="181" y="188"/>
                </a:lnTo>
                <a:lnTo>
                  <a:pt x="179" y="211"/>
                </a:lnTo>
                <a:lnTo>
                  <a:pt x="176" y="256"/>
                </a:lnTo>
                <a:lnTo>
                  <a:pt x="173" y="297"/>
                </a:lnTo>
                <a:lnTo>
                  <a:pt x="170" y="308"/>
                </a:lnTo>
                <a:lnTo>
                  <a:pt x="167" y="318"/>
                </a:lnTo>
                <a:lnTo>
                  <a:pt x="164" y="327"/>
                </a:lnTo>
                <a:lnTo>
                  <a:pt x="160" y="335"/>
                </a:lnTo>
                <a:lnTo>
                  <a:pt x="155" y="341"/>
                </a:lnTo>
                <a:lnTo>
                  <a:pt x="149" y="348"/>
                </a:lnTo>
                <a:lnTo>
                  <a:pt x="143" y="354"/>
                </a:lnTo>
                <a:lnTo>
                  <a:pt x="137" y="360"/>
                </a:lnTo>
                <a:lnTo>
                  <a:pt x="131" y="365"/>
                </a:lnTo>
                <a:lnTo>
                  <a:pt x="121" y="368"/>
                </a:lnTo>
                <a:lnTo>
                  <a:pt x="110" y="372"/>
                </a:lnTo>
                <a:lnTo>
                  <a:pt x="98" y="374"/>
                </a:lnTo>
                <a:lnTo>
                  <a:pt x="84" y="376"/>
                </a:lnTo>
                <a:lnTo>
                  <a:pt x="71" y="376"/>
                </a:lnTo>
                <a:lnTo>
                  <a:pt x="57" y="374"/>
                </a:lnTo>
                <a:lnTo>
                  <a:pt x="44" y="371"/>
                </a:lnTo>
                <a:lnTo>
                  <a:pt x="37" y="367"/>
                </a:lnTo>
                <a:lnTo>
                  <a:pt x="30" y="363"/>
                </a:lnTo>
                <a:lnTo>
                  <a:pt x="24" y="358"/>
                </a:lnTo>
                <a:lnTo>
                  <a:pt x="17" y="352"/>
                </a:lnTo>
                <a:lnTo>
                  <a:pt x="13" y="346"/>
                </a:lnTo>
                <a:lnTo>
                  <a:pt x="8" y="339"/>
                </a:lnTo>
                <a:lnTo>
                  <a:pt x="5" y="332"/>
                </a:lnTo>
                <a:lnTo>
                  <a:pt x="2" y="323"/>
                </a:lnTo>
                <a:lnTo>
                  <a:pt x="1" y="314"/>
                </a:lnTo>
                <a:lnTo>
                  <a:pt x="0" y="306"/>
                </a:lnTo>
                <a:lnTo>
                  <a:pt x="1" y="297"/>
                </a:lnTo>
                <a:lnTo>
                  <a:pt x="3" y="287"/>
                </a:lnTo>
                <a:lnTo>
                  <a:pt x="5" y="279"/>
                </a:lnTo>
                <a:lnTo>
                  <a:pt x="10" y="269"/>
                </a:lnTo>
                <a:lnTo>
                  <a:pt x="15" y="259"/>
                </a:lnTo>
                <a:lnTo>
                  <a:pt x="23" y="251"/>
                </a:lnTo>
                <a:lnTo>
                  <a:pt x="28" y="244"/>
                </a:lnTo>
                <a:lnTo>
                  <a:pt x="34" y="240"/>
                </a:lnTo>
                <a:lnTo>
                  <a:pt x="41" y="237"/>
                </a:lnTo>
                <a:lnTo>
                  <a:pt x="47" y="233"/>
                </a:lnTo>
                <a:lnTo>
                  <a:pt x="55" y="231"/>
                </a:lnTo>
                <a:lnTo>
                  <a:pt x="62" y="230"/>
                </a:lnTo>
                <a:lnTo>
                  <a:pt x="70" y="230"/>
                </a:lnTo>
                <a:lnTo>
                  <a:pt x="78" y="231"/>
                </a:lnTo>
                <a:lnTo>
                  <a:pt x="85" y="233"/>
                </a:lnTo>
                <a:lnTo>
                  <a:pt x="93" y="236"/>
                </a:lnTo>
                <a:lnTo>
                  <a:pt x="99" y="239"/>
                </a:lnTo>
                <a:lnTo>
                  <a:pt x="107" y="243"/>
                </a:lnTo>
                <a:lnTo>
                  <a:pt x="112" y="249"/>
                </a:lnTo>
                <a:lnTo>
                  <a:pt x="119" y="255"/>
                </a:lnTo>
                <a:lnTo>
                  <a:pt x="124" y="262"/>
                </a:lnTo>
                <a:lnTo>
                  <a:pt x="128" y="269"/>
                </a:lnTo>
                <a:lnTo>
                  <a:pt x="131" y="272"/>
                </a:lnTo>
                <a:lnTo>
                  <a:pt x="133" y="274"/>
                </a:lnTo>
                <a:lnTo>
                  <a:pt x="136" y="276"/>
                </a:lnTo>
                <a:lnTo>
                  <a:pt x="138" y="274"/>
                </a:lnTo>
                <a:lnTo>
                  <a:pt x="141" y="273"/>
                </a:lnTo>
                <a:lnTo>
                  <a:pt x="142" y="271"/>
                </a:lnTo>
                <a:lnTo>
                  <a:pt x="145" y="268"/>
                </a:lnTo>
                <a:lnTo>
                  <a:pt x="146" y="265"/>
                </a:lnTo>
                <a:lnTo>
                  <a:pt x="148" y="243"/>
                </a:lnTo>
                <a:lnTo>
                  <a:pt x="150" y="215"/>
                </a:lnTo>
                <a:lnTo>
                  <a:pt x="152" y="182"/>
                </a:lnTo>
                <a:lnTo>
                  <a:pt x="154" y="147"/>
                </a:lnTo>
                <a:lnTo>
                  <a:pt x="158" y="112"/>
                </a:lnTo>
                <a:lnTo>
                  <a:pt x="162" y="81"/>
                </a:lnTo>
                <a:lnTo>
                  <a:pt x="164" y="68"/>
                </a:lnTo>
                <a:lnTo>
                  <a:pt x="166" y="56"/>
                </a:lnTo>
                <a:lnTo>
                  <a:pt x="168" y="47"/>
                </a:lnTo>
                <a:lnTo>
                  <a:pt x="172" y="39"/>
                </a:lnTo>
                <a:lnTo>
                  <a:pt x="177" y="28"/>
                </a:lnTo>
                <a:lnTo>
                  <a:pt x="185" y="20"/>
                </a:lnTo>
                <a:lnTo>
                  <a:pt x="192" y="13"/>
                </a:lnTo>
                <a:lnTo>
                  <a:pt x="201" y="8"/>
                </a:lnTo>
                <a:lnTo>
                  <a:pt x="213" y="2"/>
                </a:lnTo>
                <a:lnTo>
                  <a:pt x="218" y="1"/>
                </a:lnTo>
                <a:lnTo>
                  <a:pt x="226" y="0"/>
                </a:lnTo>
                <a:lnTo>
                  <a:pt x="234" y="0"/>
                </a:lnTo>
                <a:lnTo>
                  <a:pt x="242" y="0"/>
                </a:lnTo>
                <a:lnTo>
                  <a:pt x="248" y="2"/>
                </a:lnTo>
                <a:lnTo>
                  <a:pt x="256" y="4"/>
                </a:lnTo>
                <a:lnTo>
                  <a:pt x="263" y="7"/>
                </a:lnTo>
                <a:lnTo>
                  <a:pt x="270" y="11"/>
                </a:lnTo>
                <a:lnTo>
                  <a:pt x="277" y="14"/>
                </a:lnTo>
                <a:lnTo>
                  <a:pt x="303" y="33"/>
                </a:lnTo>
                <a:lnTo>
                  <a:pt x="326" y="50"/>
                </a:lnTo>
                <a:close/>
                <a:moveTo>
                  <a:pt x="28" y="268"/>
                </a:moveTo>
                <a:lnTo>
                  <a:pt x="25" y="277"/>
                </a:lnTo>
                <a:lnTo>
                  <a:pt x="24" y="284"/>
                </a:lnTo>
                <a:lnTo>
                  <a:pt x="24" y="286"/>
                </a:lnTo>
                <a:lnTo>
                  <a:pt x="25" y="290"/>
                </a:lnTo>
                <a:lnTo>
                  <a:pt x="26" y="292"/>
                </a:lnTo>
                <a:lnTo>
                  <a:pt x="28" y="293"/>
                </a:lnTo>
                <a:lnTo>
                  <a:pt x="30" y="294"/>
                </a:lnTo>
                <a:lnTo>
                  <a:pt x="32" y="293"/>
                </a:lnTo>
                <a:lnTo>
                  <a:pt x="34" y="292"/>
                </a:lnTo>
                <a:lnTo>
                  <a:pt x="38" y="291"/>
                </a:lnTo>
                <a:lnTo>
                  <a:pt x="43" y="285"/>
                </a:lnTo>
                <a:lnTo>
                  <a:pt x="47" y="278"/>
                </a:lnTo>
                <a:lnTo>
                  <a:pt x="51" y="270"/>
                </a:lnTo>
                <a:lnTo>
                  <a:pt x="52" y="263"/>
                </a:lnTo>
                <a:lnTo>
                  <a:pt x="51" y="259"/>
                </a:lnTo>
                <a:lnTo>
                  <a:pt x="51" y="257"/>
                </a:lnTo>
                <a:lnTo>
                  <a:pt x="50" y="255"/>
                </a:lnTo>
                <a:lnTo>
                  <a:pt x="47" y="254"/>
                </a:lnTo>
                <a:lnTo>
                  <a:pt x="45" y="253"/>
                </a:lnTo>
                <a:lnTo>
                  <a:pt x="43" y="253"/>
                </a:lnTo>
                <a:lnTo>
                  <a:pt x="40" y="254"/>
                </a:lnTo>
                <a:lnTo>
                  <a:pt x="38" y="256"/>
                </a:lnTo>
                <a:lnTo>
                  <a:pt x="32" y="262"/>
                </a:lnTo>
                <a:lnTo>
                  <a:pt x="28" y="26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7050088" y="374650"/>
            <a:ext cx="414337" cy="257175"/>
          </a:xfrm>
          <a:custGeom>
            <a:avLst/>
            <a:gdLst>
              <a:gd name="T0" fmla="*/ 2147483647 w 784"/>
              <a:gd name="T1" fmla="*/ 2147483647 h 485"/>
              <a:gd name="T2" fmla="*/ 2147483647 w 784"/>
              <a:gd name="T3" fmla="*/ 2147483647 h 485"/>
              <a:gd name="T4" fmla="*/ 2147483647 w 784"/>
              <a:gd name="T5" fmla="*/ 2147483647 h 485"/>
              <a:gd name="T6" fmla="*/ 2147483647 w 784"/>
              <a:gd name="T7" fmla="*/ 2147483647 h 485"/>
              <a:gd name="T8" fmla="*/ 2147483647 w 784"/>
              <a:gd name="T9" fmla="*/ 2147483647 h 485"/>
              <a:gd name="T10" fmla="*/ 2147483647 w 784"/>
              <a:gd name="T11" fmla="*/ 2147483647 h 485"/>
              <a:gd name="T12" fmla="*/ 2147483647 w 784"/>
              <a:gd name="T13" fmla="*/ 2147483647 h 485"/>
              <a:gd name="T14" fmla="*/ 2147483647 w 784"/>
              <a:gd name="T15" fmla="*/ 2147483647 h 485"/>
              <a:gd name="T16" fmla="*/ 2147483647 w 784"/>
              <a:gd name="T17" fmla="*/ 2147483647 h 485"/>
              <a:gd name="T18" fmla="*/ 2147483647 w 784"/>
              <a:gd name="T19" fmla="*/ 2147483647 h 485"/>
              <a:gd name="T20" fmla="*/ 2147483647 w 784"/>
              <a:gd name="T21" fmla="*/ 2147483647 h 485"/>
              <a:gd name="T22" fmla="*/ 2147483647 w 784"/>
              <a:gd name="T23" fmla="*/ 2147483647 h 485"/>
              <a:gd name="T24" fmla="*/ 2147483647 w 784"/>
              <a:gd name="T25" fmla="*/ 2147483647 h 485"/>
              <a:gd name="T26" fmla="*/ 2147483647 w 784"/>
              <a:gd name="T27" fmla="*/ 2147483647 h 485"/>
              <a:gd name="T28" fmla="*/ 2147483647 w 784"/>
              <a:gd name="T29" fmla="*/ 2147483647 h 485"/>
              <a:gd name="T30" fmla="*/ 2147483647 w 784"/>
              <a:gd name="T31" fmla="*/ 2147483647 h 485"/>
              <a:gd name="T32" fmla="*/ 2147483647 w 784"/>
              <a:gd name="T33" fmla="*/ 2147483647 h 485"/>
              <a:gd name="T34" fmla="*/ 2147483647 w 784"/>
              <a:gd name="T35" fmla="*/ 2147483647 h 485"/>
              <a:gd name="T36" fmla="*/ 0 w 784"/>
              <a:gd name="T37" fmla="*/ 2147483647 h 485"/>
              <a:gd name="T38" fmla="*/ 2147483647 w 784"/>
              <a:gd name="T39" fmla="*/ 2147483647 h 485"/>
              <a:gd name="T40" fmla="*/ 2147483647 w 784"/>
              <a:gd name="T41" fmla="*/ 2147483647 h 485"/>
              <a:gd name="T42" fmla="*/ 2147483647 w 784"/>
              <a:gd name="T43" fmla="*/ 2147483647 h 485"/>
              <a:gd name="T44" fmla="*/ 2147483647 w 784"/>
              <a:gd name="T45" fmla="*/ 2147483647 h 485"/>
              <a:gd name="T46" fmla="*/ 2147483647 w 784"/>
              <a:gd name="T47" fmla="*/ 2147483647 h 485"/>
              <a:gd name="T48" fmla="*/ 2147483647 w 784"/>
              <a:gd name="T49" fmla="*/ 2147483647 h 485"/>
              <a:gd name="T50" fmla="*/ 2147483647 w 784"/>
              <a:gd name="T51" fmla="*/ 2147483647 h 485"/>
              <a:gd name="T52" fmla="*/ 2147483647 w 784"/>
              <a:gd name="T53" fmla="*/ 0 h 485"/>
              <a:gd name="T54" fmla="*/ 2147483647 w 784"/>
              <a:gd name="T55" fmla="*/ 2147483647 h 485"/>
              <a:gd name="T56" fmla="*/ 2147483647 w 784"/>
              <a:gd name="T57" fmla="*/ 2147483647 h 485"/>
              <a:gd name="T58" fmla="*/ 2147483647 w 784"/>
              <a:gd name="T59" fmla="*/ 2147483647 h 485"/>
              <a:gd name="T60" fmla="*/ 2147483647 w 784"/>
              <a:gd name="T61" fmla="*/ 2147483647 h 485"/>
              <a:gd name="T62" fmla="*/ 2147483647 w 784"/>
              <a:gd name="T63" fmla="*/ 2147483647 h 485"/>
              <a:gd name="T64" fmla="*/ 2147483647 w 784"/>
              <a:gd name="T65" fmla="*/ 2147483647 h 485"/>
              <a:gd name="T66" fmla="*/ 2147483647 w 784"/>
              <a:gd name="T67" fmla="*/ 2147483647 h 485"/>
              <a:gd name="T68" fmla="*/ 2147483647 w 784"/>
              <a:gd name="T69" fmla="*/ 2147483647 h 485"/>
              <a:gd name="T70" fmla="*/ 2147483647 w 784"/>
              <a:gd name="T71" fmla="*/ 2147483647 h 485"/>
              <a:gd name="T72" fmla="*/ 2147483647 w 784"/>
              <a:gd name="T73" fmla="*/ 2147483647 h 485"/>
              <a:gd name="T74" fmla="*/ 2147483647 w 784"/>
              <a:gd name="T75" fmla="*/ 2147483647 h 485"/>
              <a:gd name="T76" fmla="*/ 2147483647 w 784"/>
              <a:gd name="T77" fmla="*/ 2147483647 h 485"/>
              <a:gd name="T78" fmla="*/ 2147483647 w 784"/>
              <a:gd name="T79" fmla="*/ 2147483647 h 485"/>
              <a:gd name="T80" fmla="*/ 2147483647 w 784"/>
              <a:gd name="T81" fmla="*/ 2147483647 h 485"/>
              <a:gd name="T82" fmla="*/ 2147483647 w 784"/>
              <a:gd name="T83" fmla="*/ 2147483647 h 485"/>
              <a:gd name="T84" fmla="*/ 2147483647 w 784"/>
              <a:gd name="T85" fmla="*/ 2147483647 h 485"/>
              <a:gd name="T86" fmla="*/ 2147483647 w 784"/>
              <a:gd name="T87" fmla="*/ 2147483647 h 485"/>
              <a:gd name="T88" fmla="*/ 2147483647 w 784"/>
              <a:gd name="T89" fmla="*/ 2147483647 h 485"/>
              <a:gd name="T90" fmla="*/ 2147483647 w 784"/>
              <a:gd name="T91" fmla="*/ 2147483647 h 485"/>
              <a:gd name="T92" fmla="*/ 2147483647 w 784"/>
              <a:gd name="T93" fmla="*/ 2147483647 h 485"/>
              <a:gd name="T94" fmla="*/ 2147483647 w 784"/>
              <a:gd name="T95" fmla="*/ 2147483647 h 485"/>
              <a:gd name="T96" fmla="*/ 2147483647 w 784"/>
              <a:gd name="T97" fmla="*/ 2147483647 h 485"/>
              <a:gd name="T98" fmla="*/ 2147483647 w 784"/>
              <a:gd name="T99" fmla="*/ 2147483647 h 485"/>
              <a:gd name="T100" fmla="*/ 2147483647 w 784"/>
              <a:gd name="T101" fmla="*/ 2147483647 h 485"/>
              <a:gd name="T102" fmla="*/ 2147483647 w 784"/>
              <a:gd name="T103" fmla="*/ 2147483647 h 4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84"/>
              <a:gd name="T157" fmla="*/ 0 h 485"/>
              <a:gd name="T158" fmla="*/ 784 w 784"/>
              <a:gd name="T159" fmla="*/ 485 h 4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84" h="485">
                <a:moveTo>
                  <a:pt x="638" y="485"/>
                </a:moveTo>
                <a:lnTo>
                  <a:pt x="629" y="485"/>
                </a:lnTo>
                <a:lnTo>
                  <a:pt x="620" y="482"/>
                </a:lnTo>
                <a:lnTo>
                  <a:pt x="611" y="480"/>
                </a:lnTo>
                <a:lnTo>
                  <a:pt x="601" y="477"/>
                </a:lnTo>
                <a:lnTo>
                  <a:pt x="594" y="474"/>
                </a:lnTo>
                <a:lnTo>
                  <a:pt x="585" y="468"/>
                </a:lnTo>
                <a:lnTo>
                  <a:pt x="578" y="463"/>
                </a:lnTo>
                <a:lnTo>
                  <a:pt x="571" y="458"/>
                </a:lnTo>
                <a:lnTo>
                  <a:pt x="552" y="455"/>
                </a:lnTo>
                <a:lnTo>
                  <a:pt x="532" y="452"/>
                </a:lnTo>
                <a:lnTo>
                  <a:pt x="512" y="449"/>
                </a:lnTo>
                <a:lnTo>
                  <a:pt x="491" y="446"/>
                </a:lnTo>
                <a:lnTo>
                  <a:pt x="488" y="449"/>
                </a:lnTo>
                <a:lnTo>
                  <a:pt x="484" y="452"/>
                </a:lnTo>
                <a:lnTo>
                  <a:pt x="480" y="455"/>
                </a:lnTo>
                <a:lnTo>
                  <a:pt x="476" y="458"/>
                </a:lnTo>
                <a:lnTo>
                  <a:pt x="457" y="465"/>
                </a:lnTo>
                <a:lnTo>
                  <a:pt x="437" y="472"/>
                </a:lnTo>
                <a:lnTo>
                  <a:pt x="417" y="476"/>
                </a:lnTo>
                <a:lnTo>
                  <a:pt x="396" y="478"/>
                </a:lnTo>
                <a:lnTo>
                  <a:pt x="388" y="479"/>
                </a:lnTo>
                <a:lnTo>
                  <a:pt x="378" y="479"/>
                </a:lnTo>
                <a:lnTo>
                  <a:pt x="359" y="478"/>
                </a:lnTo>
                <a:lnTo>
                  <a:pt x="341" y="476"/>
                </a:lnTo>
                <a:lnTo>
                  <a:pt x="323" y="473"/>
                </a:lnTo>
                <a:lnTo>
                  <a:pt x="305" y="467"/>
                </a:lnTo>
                <a:lnTo>
                  <a:pt x="288" y="461"/>
                </a:lnTo>
                <a:lnTo>
                  <a:pt x="272" y="453"/>
                </a:lnTo>
                <a:lnTo>
                  <a:pt x="257" y="445"/>
                </a:lnTo>
                <a:lnTo>
                  <a:pt x="242" y="434"/>
                </a:lnTo>
                <a:lnTo>
                  <a:pt x="228" y="423"/>
                </a:lnTo>
                <a:lnTo>
                  <a:pt x="215" y="410"/>
                </a:lnTo>
                <a:lnTo>
                  <a:pt x="203" y="397"/>
                </a:lnTo>
                <a:lnTo>
                  <a:pt x="192" y="383"/>
                </a:lnTo>
                <a:lnTo>
                  <a:pt x="182" y="367"/>
                </a:lnTo>
                <a:lnTo>
                  <a:pt x="174" y="351"/>
                </a:lnTo>
                <a:lnTo>
                  <a:pt x="166" y="334"/>
                </a:lnTo>
                <a:lnTo>
                  <a:pt x="161" y="316"/>
                </a:lnTo>
                <a:lnTo>
                  <a:pt x="143" y="305"/>
                </a:lnTo>
                <a:lnTo>
                  <a:pt x="128" y="296"/>
                </a:lnTo>
                <a:lnTo>
                  <a:pt x="113" y="285"/>
                </a:lnTo>
                <a:lnTo>
                  <a:pt x="99" y="274"/>
                </a:lnTo>
                <a:lnTo>
                  <a:pt x="86" y="262"/>
                </a:lnTo>
                <a:lnTo>
                  <a:pt x="73" y="251"/>
                </a:lnTo>
                <a:lnTo>
                  <a:pt x="61" y="240"/>
                </a:lnTo>
                <a:lnTo>
                  <a:pt x="52" y="230"/>
                </a:lnTo>
                <a:lnTo>
                  <a:pt x="42" y="219"/>
                </a:lnTo>
                <a:lnTo>
                  <a:pt x="33" y="208"/>
                </a:lnTo>
                <a:lnTo>
                  <a:pt x="26" y="197"/>
                </a:lnTo>
                <a:lnTo>
                  <a:pt x="18" y="186"/>
                </a:lnTo>
                <a:lnTo>
                  <a:pt x="13" y="176"/>
                </a:lnTo>
                <a:lnTo>
                  <a:pt x="8" y="165"/>
                </a:lnTo>
                <a:lnTo>
                  <a:pt x="4" y="154"/>
                </a:lnTo>
                <a:lnTo>
                  <a:pt x="2" y="144"/>
                </a:lnTo>
                <a:lnTo>
                  <a:pt x="0" y="135"/>
                </a:lnTo>
                <a:lnTo>
                  <a:pt x="0" y="125"/>
                </a:lnTo>
                <a:lnTo>
                  <a:pt x="0" y="115"/>
                </a:lnTo>
                <a:lnTo>
                  <a:pt x="1" y="105"/>
                </a:lnTo>
                <a:lnTo>
                  <a:pt x="3" y="97"/>
                </a:lnTo>
                <a:lnTo>
                  <a:pt x="6" y="88"/>
                </a:lnTo>
                <a:lnTo>
                  <a:pt x="11" y="80"/>
                </a:lnTo>
                <a:lnTo>
                  <a:pt x="16" y="72"/>
                </a:lnTo>
                <a:lnTo>
                  <a:pt x="21" y="65"/>
                </a:lnTo>
                <a:lnTo>
                  <a:pt x="27" y="60"/>
                </a:lnTo>
                <a:lnTo>
                  <a:pt x="33" y="54"/>
                </a:lnTo>
                <a:lnTo>
                  <a:pt x="40" y="48"/>
                </a:lnTo>
                <a:lnTo>
                  <a:pt x="48" y="44"/>
                </a:lnTo>
                <a:lnTo>
                  <a:pt x="56" y="40"/>
                </a:lnTo>
                <a:lnTo>
                  <a:pt x="65" y="35"/>
                </a:lnTo>
                <a:lnTo>
                  <a:pt x="74" y="32"/>
                </a:lnTo>
                <a:lnTo>
                  <a:pt x="80" y="25"/>
                </a:lnTo>
                <a:lnTo>
                  <a:pt x="85" y="19"/>
                </a:lnTo>
                <a:lnTo>
                  <a:pt x="92" y="15"/>
                </a:lnTo>
                <a:lnTo>
                  <a:pt x="98" y="10"/>
                </a:lnTo>
                <a:lnTo>
                  <a:pt x="106" y="6"/>
                </a:lnTo>
                <a:lnTo>
                  <a:pt x="113" y="4"/>
                </a:lnTo>
                <a:lnTo>
                  <a:pt x="121" y="2"/>
                </a:lnTo>
                <a:lnTo>
                  <a:pt x="129" y="1"/>
                </a:lnTo>
                <a:lnTo>
                  <a:pt x="133" y="0"/>
                </a:lnTo>
                <a:lnTo>
                  <a:pt x="136" y="0"/>
                </a:lnTo>
                <a:lnTo>
                  <a:pt x="142" y="1"/>
                </a:lnTo>
                <a:lnTo>
                  <a:pt x="149" y="2"/>
                </a:lnTo>
                <a:lnTo>
                  <a:pt x="155" y="3"/>
                </a:lnTo>
                <a:lnTo>
                  <a:pt x="162" y="5"/>
                </a:lnTo>
                <a:lnTo>
                  <a:pt x="168" y="7"/>
                </a:lnTo>
                <a:lnTo>
                  <a:pt x="174" y="10"/>
                </a:lnTo>
                <a:lnTo>
                  <a:pt x="179" y="15"/>
                </a:lnTo>
                <a:lnTo>
                  <a:pt x="184" y="18"/>
                </a:lnTo>
                <a:lnTo>
                  <a:pt x="215" y="20"/>
                </a:lnTo>
                <a:lnTo>
                  <a:pt x="246" y="23"/>
                </a:lnTo>
                <a:lnTo>
                  <a:pt x="278" y="29"/>
                </a:lnTo>
                <a:lnTo>
                  <a:pt x="313" y="35"/>
                </a:lnTo>
                <a:lnTo>
                  <a:pt x="324" y="32"/>
                </a:lnTo>
                <a:lnTo>
                  <a:pt x="336" y="30"/>
                </a:lnTo>
                <a:lnTo>
                  <a:pt x="349" y="28"/>
                </a:lnTo>
                <a:lnTo>
                  <a:pt x="361" y="25"/>
                </a:lnTo>
                <a:lnTo>
                  <a:pt x="369" y="25"/>
                </a:lnTo>
                <a:lnTo>
                  <a:pt x="379" y="25"/>
                </a:lnTo>
                <a:lnTo>
                  <a:pt x="393" y="25"/>
                </a:lnTo>
                <a:lnTo>
                  <a:pt x="407" y="27"/>
                </a:lnTo>
                <a:lnTo>
                  <a:pt x="421" y="29"/>
                </a:lnTo>
                <a:lnTo>
                  <a:pt x="435" y="32"/>
                </a:lnTo>
                <a:lnTo>
                  <a:pt x="448" y="36"/>
                </a:lnTo>
                <a:lnTo>
                  <a:pt x="461" y="41"/>
                </a:lnTo>
                <a:lnTo>
                  <a:pt x="474" y="46"/>
                </a:lnTo>
                <a:lnTo>
                  <a:pt x="487" y="52"/>
                </a:lnTo>
                <a:lnTo>
                  <a:pt x="499" y="60"/>
                </a:lnTo>
                <a:lnTo>
                  <a:pt x="510" y="68"/>
                </a:lnTo>
                <a:lnTo>
                  <a:pt x="521" y="76"/>
                </a:lnTo>
                <a:lnTo>
                  <a:pt x="531" y="85"/>
                </a:lnTo>
                <a:lnTo>
                  <a:pt x="542" y="95"/>
                </a:lnTo>
                <a:lnTo>
                  <a:pt x="552" y="105"/>
                </a:lnTo>
                <a:lnTo>
                  <a:pt x="560" y="116"/>
                </a:lnTo>
                <a:lnTo>
                  <a:pt x="568" y="128"/>
                </a:lnTo>
                <a:lnTo>
                  <a:pt x="594" y="142"/>
                </a:lnTo>
                <a:lnTo>
                  <a:pt x="623" y="159"/>
                </a:lnTo>
                <a:lnTo>
                  <a:pt x="638" y="169"/>
                </a:lnTo>
                <a:lnTo>
                  <a:pt x="654" y="180"/>
                </a:lnTo>
                <a:lnTo>
                  <a:pt x="670" y="191"/>
                </a:lnTo>
                <a:lnTo>
                  <a:pt x="686" y="203"/>
                </a:lnTo>
                <a:lnTo>
                  <a:pt x="702" y="216"/>
                </a:lnTo>
                <a:lnTo>
                  <a:pt x="717" y="230"/>
                </a:lnTo>
                <a:lnTo>
                  <a:pt x="731" y="243"/>
                </a:lnTo>
                <a:lnTo>
                  <a:pt x="744" y="258"/>
                </a:lnTo>
                <a:lnTo>
                  <a:pt x="755" y="272"/>
                </a:lnTo>
                <a:lnTo>
                  <a:pt x="766" y="287"/>
                </a:lnTo>
                <a:lnTo>
                  <a:pt x="773" y="303"/>
                </a:lnTo>
                <a:lnTo>
                  <a:pt x="780" y="318"/>
                </a:lnTo>
                <a:lnTo>
                  <a:pt x="782" y="329"/>
                </a:lnTo>
                <a:lnTo>
                  <a:pt x="784" y="339"/>
                </a:lnTo>
                <a:lnTo>
                  <a:pt x="784" y="348"/>
                </a:lnTo>
                <a:lnTo>
                  <a:pt x="784" y="358"/>
                </a:lnTo>
                <a:lnTo>
                  <a:pt x="783" y="367"/>
                </a:lnTo>
                <a:lnTo>
                  <a:pt x="781" y="377"/>
                </a:lnTo>
                <a:lnTo>
                  <a:pt x="777" y="385"/>
                </a:lnTo>
                <a:lnTo>
                  <a:pt x="774" y="394"/>
                </a:lnTo>
                <a:lnTo>
                  <a:pt x="769" y="401"/>
                </a:lnTo>
                <a:lnTo>
                  <a:pt x="764" y="408"/>
                </a:lnTo>
                <a:lnTo>
                  <a:pt x="758" y="414"/>
                </a:lnTo>
                <a:lnTo>
                  <a:pt x="751" y="421"/>
                </a:lnTo>
                <a:lnTo>
                  <a:pt x="745" y="426"/>
                </a:lnTo>
                <a:lnTo>
                  <a:pt x="737" y="432"/>
                </a:lnTo>
                <a:lnTo>
                  <a:pt x="729" y="437"/>
                </a:lnTo>
                <a:lnTo>
                  <a:pt x="719" y="441"/>
                </a:lnTo>
                <a:lnTo>
                  <a:pt x="713" y="450"/>
                </a:lnTo>
                <a:lnTo>
                  <a:pt x="705" y="458"/>
                </a:lnTo>
                <a:lnTo>
                  <a:pt x="697" y="465"/>
                </a:lnTo>
                <a:lnTo>
                  <a:pt x="688" y="471"/>
                </a:lnTo>
                <a:lnTo>
                  <a:pt x="678" y="476"/>
                </a:lnTo>
                <a:lnTo>
                  <a:pt x="668" y="480"/>
                </a:lnTo>
                <a:lnTo>
                  <a:pt x="658" y="482"/>
                </a:lnTo>
                <a:lnTo>
                  <a:pt x="647" y="485"/>
                </a:lnTo>
                <a:lnTo>
                  <a:pt x="642" y="485"/>
                </a:lnTo>
                <a:lnTo>
                  <a:pt x="638" y="4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4" name="Freeform 16"/>
          <p:cNvSpPr>
            <a:spLocks noEditPoints="1"/>
          </p:cNvSpPr>
          <p:nvPr/>
        </p:nvSpPr>
        <p:spPr bwMode="auto">
          <a:xfrm>
            <a:off x="7070725" y="395288"/>
            <a:ext cx="373063" cy="215900"/>
          </a:xfrm>
          <a:custGeom>
            <a:avLst/>
            <a:gdLst>
              <a:gd name="T0" fmla="*/ 2147483647 w 706"/>
              <a:gd name="T1" fmla="*/ 2147483647 h 406"/>
              <a:gd name="T2" fmla="*/ 2147483647 w 706"/>
              <a:gd name="T3" fmla="*/ 2147483647 h 406"/>
              <a:gd name="T4" fmla="*/ 2147483647 w 706"/>
              <a:gd name="T5" fmla="*/ 2147483647 h 406"/>
              <a:gd name="T6" fmla="*/ 2147483647 w 706"/>
              <a:gd name="T7" fmla="*/ 2147483647 h 406"/>
              <a:gd name="T8" fmla="*/ 2147483647 w 706"/>
              <a:gd name="T9" fmla="*/ 2147483647 h 406"/>
              <a:gd name="T10" fmla="*/ 2147483647 w 706"/>
              <a:gd name="T11" fmla="*/ 2147483647 h 406"/>
              <a:gd name="T12" fmla="*/ 2147483647 w 706"/>
              <a:gd name="T13" fmla="*/ 2147483647 h 406"/>
              <a:gd name="T14" fmla="*/ 2147483647 w 706"/>
              <a:gd name="T15" fmla="*/ 2147483647 h 406"/>
              <a:gd name="T16" fmla="*/ 2147483647 w 706"/>
              <a:gd name="T17" fmla="*/ 2147483647 h 406"/>
              <a:gd name="T18" fmla="*/ 2147483647 w 706"/>
              <a:gd name="T19" fmla="*/ 2147483647 h 406"/>
              <a:gd name="T20" fmla="*/ 2147483647 w 706"/>
              <a:gd name="T21" fmla="*/ 2147483647 h 406"/>
              <a:gd name="T22" fmla="*/ 2147483647 w 706"/>
              <a:gd name="T23" fmla="*/ 2147483647 h 406"/>
              <a:gd name="T24" fmla="*/ 2147483647 w 706"/>
              <a:gd name="T25" fmla="*/ 2147483647 h 406"/>
              <a:gd name="T26" fmla="*/ 2147483647 w 706"/>
              <a:gd name="T27" fmla="*/ 2147483647 h 406"/>
              <a:gd name="T28" fmla="*/ 2147483647 w 706"/>
              <a:gd name="T29" fmla="*/ 2147483647 h 406"/>
              <a:gd name="T30" fmla="*/ 2147483647 w 706"/>
              <a:gd name="T31" fmla="*/ 2147483647 h 406"/>
              <a:gd name="T32" fmla="*/ 2147483647 w 706"/>
              <a:gd name="T33" fmla="*/ 2147483647 h 406"/>
              <a:gd name="T34" fmla="*/ 2147483647 w 706"/>
              <a:gd name="T35" fmla="*/ 2147483647 h 406"/>
              <a:gd name="T36" fmla="*/ 2147483647 w 706"/>
              <a:gd name="T37" fmla="*/ 2147483647 h 406"/>
              <a:gd name="T38" fmla="*/ 2147483647 w 706"/>
              <a:gd name="T39" fmla="*/ 2147483647 h 406"/>
              <a:gd name="T40" fmla="*/ 2147483647 w 706"/>
              <a:gd name="T41" fmla="*/ 2147483647 h 406"/>
              <a:gd name="T42" fmla="*/ 2147483647 w 706"/>
              <a:gd name="T43" fmla="*/ 2147483647 h 406"/>
              <a:gd name="T44" fmla="*/ 2147483647 w 706"/>
              <a:gd name="T45" fmla="*/ 2147483647 h 406"/>
              <a:gd name="T46" fmla="*/ 2147483647 w 706"/>
              <a:gd name="T47" fmla="*/ 2147483647 h 406"/>
              <a:gd name="T48" fmla="*/ 2147483647 w 706"/>
              <a:gd name="T49" fmla="*/ 2147483647 h 406"/>
              <a:gd name="T50" fmla="*/ 2147483647 w 706"/>
              <a:gd name="T51" fmla="*/ 2147483647 h 406"/>
              <a:gd name="T52" fmla="*/ 2147483647 w 706"/>
              <a:gd name="T53" fmla="*/ 2147483647 h 406"/>
              <a:gd name="T54" fmla="*/ 2147483647 w 706"/>
              <a:gd name="T55" fmla="*/ 2147483647 h 406"/>
              <a:gd name="T56" fmla="*/ 2147483647 w 706"/>
              <a:gd name="T57" fmla="*/ 2147483647 h 406"/>
              <a:gd name="T58" fmla="*/ 2147483647 w 706"/>
              <a:gd name="T59" fmla="*/ 2147483647 h 406"/>
              <a:gd name="T60" fmla="*/ 2147483647 w 706"/>
              <a:gd name="T61" fmla="*/ 2147483647 h 406"/>
              <a:gd name="T62" fmla="*/ 2147483647 w 706"/>
              <a:gd name="T63" fmla="*/ 2147483647 h 406"/>
              <a:gd name="T64" fmla="*/ 2147483647 w 706"/>
              <a:gd name="T65" fmla="*/ 2147483647 h 406"/>
              <a:gd name="T66" fmla="*/ 2147483647 w 706"/>
              <a:gd name="T67" fmla="*/ 2147483647 h 406"/>
              <a:gd name="T68" fmla="*/ 2147483647 w 706"/>
              <a:gd name="T69" fmla="*/ 2147483647 h 406"/>
              <a:gd name="T70" fmla="*/ 2147483647 w 706"/>
              <a:gd name="T71" fmla="*/ 2147483647 h 406"/>
              <a:gd name="T72" fmla="*/ 2147483647 w 706"/>
              <a:gd name="T73" fmla="*/ 2147483647 h 406"/>
              <a:gd name="T74" fmla="*/ 2147483647 w 706"/>
              <a:gd name="T75" fmla="*/ 2147483647 h 406"/>
              <a:gd name="T76" fmla="*/ 2147483647 w 706"/>
              <a:gd name="T77" fmla="*/ 2147483647 h 406"/>
              <a:gd name="T78" fmla="*/ 2147483647 w 706"/>
              <a:gd name="T79" fmla="*/ 2147483647 h 406"/>
              <a:gd name="T80" fmla="*/ 2147483647 w 706"/>
              <a:gd name="T81" fmla="*/ 2147483647 h 406"/>
              <a:gd name="T82" fmla="*/ 2147483647 w 706"/>
              <a:gd name="T83" fmla="*/ 2147483647 h 406"/>
              <a:gd name="T84" fmla="*/ 2147483647 w 706"/>
              <a:gd name="T85" fmla="*/ 2147483647 h 406"/>
              <a:gd name="T86" fmla="*/ 2147483647 w 706"/>
              <a:gd name="T87" fmla="*/ 2147483647 h 406"/>
              <a:gd name="T88" fmla="*/ 2147483647 w 706"/>
              <a:gd name="T89" fmla="*/ 2147483647 h 406"/>
              <a:gd name="T90" fmla="*/ 2147483647 w 706"/>
              <a:gd name="T91" fmla="*/ 2147483647 h 406"/>
              <a:gd name="T92" fmla="*/ 2147483647 w 706"/>
              <a:gd name="T93" fmla="*/ 2147483647 h 406"/>
              <a:gd name="T94" fmla="*/ 2147483647 w 706"/>
              <a:gd name="T95" fmla="*/ 2147483647 h 406"/>
              <a:gd name="T96" fmla="*/ 2147483647 w 706"/>
              <a:gd name="T97" fmla="*/ 2147483647 h 406"/>
              <a:gd name="T98" fmla="*/ 2147483647 w 706"/>
              <a:gd name="T99" fmla="*/ 2147483647 h 406"/>
              <a:gd name="T100" fmla="*/ 2147483647 w 706"/>
              <a:gd name="T101" fmla="*/ 2147483647 h 406"/>
              <a:gd name="T102" fmla="*/ 2147483647 w 706"/>
              <a:gd name="T103" fmla="*/ 2147483647 h 406"/>
              <a:gd name="T104" fmla="*/ 2147483647 w 706"/>
              <a:gd name="T105" fmla="*/ 2147483647 h 406"/>
              <a:gd name="T106" fmla="*/ 2147483647 w 706"/>
              <a:gd name="T107" fmla="*/ 2147483647 h 406"/>
              <a:gd name="T108" fmla="*/ 2147483647 w 706"/>
              <a:gd name="T109" fmla="*/ 2147483647 h 406"/>
              <a:gd name="T110" fmla="*/ 2147483647 w 706"/>
              <a:gd name="T111" fmla="*/ 2147483647 h 406"/>
              <a:gd name="T112" fmla="*/ 2147483647 w 706"/>
              <a:gd name="T113" fmla="*/ 2147483647 h 406"/>
              <a:gd name="T114" fmla="*/ 2147483647 w 706"/>
              <a:gd name="T115" fmla="*/ 2147483647 h 406"/>
              <a:gd name="T116" fmla="*/ 2147483647 w 706"/>
              <a:gd name="T117" fmla="*/ 2147483647 h 406"/>
              <a:gd name="T118" fmla="*/ 2147483647 w 706"/>
              <a:gd name="T119" fmla="*/ 2147483647 h 406"/>
              <a:gd name="T120" fmla="*/ 2147483647 w 706"/>
              <a:gd name="T121" fmla="*/ 2147483647 h 406"/>
              <a:gd name="T122" fmla="*/ 2147483647 w 706"/>
              <a:gd name="T123" fmla="*/ 2147483647 h 406"/>
              <a:gd name="T124" fmla="*/ 2147483647 w 706"/>
              <a:gd name="T125" fmla="*/ 2147483647 h 40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06"/>
              <a:gd name="T190" fmla="*/ 0 h 406"/>
              <a:gd name="T191" fmla="*/ 706 w 706"/>
              <a:gd name="T192" fmla="*/ 406 h 40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06" h="406">
                <a:moveTo>
                  <a:pt x="506" y="121"/>
                </a:moveTo>
                <a:lnTo>
                  <a:pt x="502" y="117"/>
                </a:lnTo>
                <a:lnTo>
                  <a:pt x="499" y="113"/>
                </a:lnTo>
                <a:lnTo>
                  <a:pt x="491" y="102"/>
                </a:lnTo>
                <a:lnTo>
                  <a:pt x="484" y="92"/>
                </a:lnTo>
                <a:lnTo>
                  <a:pt x="475" y="83"/>
                </a:lnTo>
                <a:lnTo>
                  <a:pt x="466" y="74"/>
                </a:lnTo>
                <a:lnTo>
                  <a:pt x="457" y="65"/>
                </a:lnTo>
                <a:lnTo>
                  <a:pt x="447" y="58"/>
                </a:lnTo>
                <a:lnTo>
                  <a:pt x="436" y="51"/>
                </a:lnTo>
                <a:lnTo>
                  <a:pt x="425" y="45"/>
                </a:lnTo>
                <a:lnTo>
                  <a:pt x="413" y="40"/>
                </a:lnTo>
                <a:lnTo>
                  <a:pt x="401" y="35"/>
                </a:lnTo>
                <a:lnTo>
                  <a:pt x="390" y="32"/>
                </a:lnTo>
                <a:lnTo>
                  <a:pt x="377" y="29"/>
                </a:lnTo>
                <a:lnTo>
                  <a:pt x="364" y="27"/>
                </a:lnTo>
                <a:lnTo>
                  <a:pt x="351" y="25"/>
                </a:lnTo>
                <a:lnTo>
                  <a:pt x="338" y="24"/>
                </a:lnTo>
                <a:lnTo>
                  <a:pt x="325" y="25"/>
                </a:lnTo>
                <a:lnTo>
                  <a:pt x="313" y="27"/>
                </a:lnTo>
                <a:lnTo>
                  <a:pt x="302" y="29"/>
                </a:lnTo>
                <a:lnTo>
                  <a:pt x="292" y="31"/>
                </a:lnTo>
                <a:lnTo>
                  <a:pt x="282" y="34"/>
                </a:lnTo>
                <a:lnTo>
                  <a:pt x="275" y="34"/>
                </a:lnTo>
                <a:lnTo>
                  <a:pt x="270" y="34"/>
                </a:lnTo>
                <a:lnTo>
                  <a:pt x="231" y="27"/>
                </a:lnTo>
                <a:lnTo>
                  <a:pt x="194" y="21"/>
                </a:lnTo>
                <a:lnTo>
                  <a:pt x="160" y="18"/>
                </a:lnTo>
                <a:lnTo>
                  <a:pt x="127" y="18"/>
                </a:lnTo>
                <a:lnTo>
                  <a:pt x="125" y="14"/>
                </a:lnTo>
                <a:lnTo>
                  <a:pt x="122" y="9"/>
                </a:lnTo>
                <a:lnTo>
                  <a:pt x="117" y="6"/>
                </a:lnTo>
                <a:lnTo>
                  <a:pt x="113" y="4"/>
                </a:lnTo>
                <a:lnTo>
                  <a:pt x="109" y="2"/>
                </a:lnTo>
                <a:lnTo>
                  <a:pt x="104" y="1"/>
                </a:lnTo>
                <a:lnTo>
                  <a:pt x="99" y="0"/>
                </a:lnTo>
                <a:lnTo>
                  <a:pt x="94" y="0"/>
                </a:lnTo>
                <a:lnTo>
                  <a:pt x="88" y="1"/>
                </a:lnTo>
                <a:lnTo>
                  <a:pt x="83" y="2"/>
                </a:lnTo>
                <a:lnTo>
                  <a:pt x="79" y="5"/>
                </a:lnTo>
                <a:lnTo>
                  <a:pt x="74" y="7"/>
                </a:lnTo>
                <a:lnTo>
                  <a:pt x="71" y="11"/>
                </a:lnTo>
                <a:lnTo>
                  <a:pt x="68" y="15"/>
                </a:lnTo>
                <a:lnTo>
                  <a:pt x="64" y="20"/>
                </a:lnTo>
                <a:lnTo>
                  <a:pt x="63" y="24"/>
                </a:lnTo>
                <a:lnTo>
                  <a:pt x="54" y="28"/>
                </a:lnTo>
                <a:lnTo>
                  <a:pt x="45" y="30"/>
                </a:lnTo>
                <a:lnTo>
                  <a:pt x="37" y="33"/>
                </a:lnTo>
                <a:lnTo>
                  <a:pt x="30" y="37"/>
                </a:lnTo>
                <a:lnTo>
                  <a:pt x="23" y="41"/>
                </a:lnTo>
                <a:lnTo>
                  <a:pt x="18" y="45"/>
                </a:lnTo>
                <a:lnTo>
                  <a:pt x="13" y="50"/>
                </a:lnTo>
                <a:lnTo>
                  <a:pt x="9" y="55"/>
                </a:lnTo>
                <a:lnTo>
                  <a:pt x="4" y="64"/>
                </a:lnTo>
                <a:lnTo>
                  <a:pt x="1" y="73"/>
                </a:lnTo>
                <a:lnTo>
                  <a:pt x="0" y="84"/>
                </a:lnTo>
                <a:lnTo>
                  <a:pt x="1" y="95"/>
                </a:lnTo>
                <a:lnTo>
                  <a:pt x="4" y="105"/>
                </a:lnTo>
                <a:lnTo>
                  <a:pt x="8" y="117"/>
                </a:lnTo>
                <a:lnTo>
                  <a:pt x="16" y="129"/>
                </a:lnTo>
                <a:lnTo>
                  <a:pt x="23" y="142"/>
                </a:lnTo>
                <a:lnTo>
                  <a:pt x="34" y="155"/>
                </a:lnTo>
                <a:lnTo>
                  <a:pt x="46" y="168"/>
                </a:lnTo>
                <a:lnTo>
                  <a:pt x="60" y="182"/>
                </a:lnTo>
                <a:lnTo>
                  <a:pt x="75" y="195"/>
                </a:lnTo>
                <a:lnTo>
                  <a:pt x="93" y="209"/>
                </a:lnTo>
                <a:lnTo>
                  <a:pt x="111" y="222"/>
                </a:lnTo>
                <a:lnTo>
                  <a:pt x="131" y="236"/>
                </a:lnTo>
                <a:lnTo>
                  <a:pt x="153" y="249"/>
                </a:lnTo>
                <a:lnTo>
                  <a:pt x="155" y="252"/>
                </a:lnTo>
                <a:lnTo>
                  <a:pt x="157" y="256"/>
                </a:lnTo>
                <a:lnTo>
                  <a:pt x="162" y="272"/>
                </a:lnTo>
                <a:lnTo>
                  <a:pt x="168" y="288"/>
                </a:lnTo>
                <a:lnTo>
                  <a:pt x="175" y="303"/>
                </a:lnTo>
                <a:lnTo>
                  <a:pt x="183" y="317"/>
                </a:lnTo>
                <a:lnTo>
                  <a:pt x="193" y="330"/>
                </a:lnTo>
                <a:lnTo>
                  <a:pt x="204" y="342"/>
                </a:lnTo>
                <a:lnTo>
                  <a:pt x="216" y="354"/>
                </a:lnTo>
                <a:lnTo>
                  <a:pt x="229" y="364"/>
                </a:lnTo>
                <a:lnTo>
                  <a:pt x="242" y="372"/>
                </a:lnTo>
                <a:lnTo>
                  <a:pt x="257" y="381"/>
                </a:lnTo>
                <a:lnTo>
                  <a:pt x="272" y="387"/>
                </a:lnTo>
                <a:lnTo>
                  <a:pt x="287" y="393"/>
                </a:lnTo>
                <a:lnTo>
                  <a:pt x="303" y="396"/>
                </a:lnTo>
                <a:lnTo>
                  <a:pt x="319" y="399"/>
                </a:lnTo>
                <a:lnTo>
                  <a:pt x="337" y="400"/>
                </a:lnTo>
                <a:lnTo>
                  <a:pt x="354" y="399"/>
                </a:lnTo>
                <a:lnTo>
                  <a:pt x="371" y="397"/>
                </a:lnTo>
                <a:lnTo>
                  <a:pt x="388" y="394"/>
                </a:lnTo>
                <a:lnTo>
                  <a:pt x="405" y="388"/>
                </a:lnTo>
                <a:lnTo>
                  <a:pt x="420" y="382"/>
                </a:lnTo>
                <a:lnTo>
                  <a:pt x="422" y="380"/>
                </a:lnTo>
                <a:lnTo>
                  <a:pt x="422" y="378"/>
                </a:lnTo>
                <a:lnTo>
                  <a:pt x="422" y="375"/>
                </a:lnTo>
                <a:lnTo>
                  <a:pt x="420" y="374"/>
                </a:lnTo>
                <a:lnTo>
                  <a:pt x="400" y="369"/>
                </a:lnTo>
                <a:lnTo>
                  <a:pt x="381" y="364"/>
                </a:lnTo>
                <a:lnTo>
                  <a:pt x="361" y="358"/>
                </a:lnTo>
                <a:lnTo>
                  <a:pt x="341" y="351"/>
                </a:lnTo>
                <a:lnTo>
                  <a:pt x="320" y="342"/>
                </a:lnTo>
                <a:lnTo>
                  <a:pt x="299" y="333"/>
                </a:lnTo>
                <a:lnTo>
                  <a:pt x="278" y="323"/>
                </a:lnTo>
                <a:lnTo>
                  <a:pt x="257" y="311"/>
                </a:lnTo>
                <a:lnTo>
                  <a:pt x="255" y="310"/>
                </a:lnTo>
                <a:lnTo>
                  <a:pt x="252" y="307"/>
                </a:lnTo>
                <a:lnTo>
                  <a:pt x="251" y="305"/>
                </a:lnTo>
                <a:lnTo>
                  <a:pt x="251" y="304"/>
                </a:lnTo>
                <a:lnTo>
                  <a:pt x="252" y="303"/>
                </a:lnTo>
                <a:lnTo>
                  <a:pt x="253" y="302"/>
                </a:lnTo>
                <a:lnTo>
                  <a:pt x="256" y="302"/>
                </a:lnTo>
                <a:lnTo>
                  <a:pt x="259" y="303"/>
                </a:lnTo>
                <a:lnTo>
                  <a:pt x="297" y="319"/>
                </a:lnTo>
                <a:lnTo>
                  <a:pt x="336" y="333"/>
                </a:lnTo>
                <a:lnTo>
                  <a:pt x="374" y="345"/>
                </a:lnTo>
                <a:lnTo>
                  <a:pt x="412" y="356"/>
                </a:lnTo>
                <a:lnTo>
                  <a:pt x="449" y="365"/>
                </a:lnTo>
                <a:lnTo>
                  <a:pt x="485" y="371"/>
                </a:lnTo>
                <a:lnTo>
                  <a:pt x="519" y="377"/>
                </a:lnTo>
                <a:lnTo>
                  <a:pt x="552" y="379"/>
                </a:lnTo>
                <a:lnTo>
                  <a:pt x="556" y="385"/>
                </a:lnTo>
                <a:lnTo>
                  <a:pt x="561" y="391"/>
                </a:lnTo>
                <a:lnTo>
                  <a:pt x="567" y="395"/>
                </a:lnTo>
                <a:lnTo>
                  <a:pt x="574" y="399"/>
                </a:lnTo>
                <a:lnTo>
                  <a:pt x="581" y="402"/>
                </a:lnTo>
                <a:lnTo>
                  <a:pt x="588" y="405"/>
                </a:lnTo>
                <a:lnTo>
                  <a:pt x="596" y="406"/>
                </a:lnTo>
                <a:lnTo>
                  <a:pt x="604" y="405"/>
                </a:lnTo>
                <a:lnTo>
                  <a:pt x="612" y="404"/>
                </a:lnTo>
                <a:lnTo>
                  <a:pt x="621" y="401"/>
                </a:lnTo>
                <a:lnTo>
                  <a:pt x="627" y="398"/>
                </a:lnTo>
                <a:lnTo>
                  <a:pt x="634" y="394"/>
                </a:lnTo>
                <a:lnTo>
                  <a:pt x="640" y="388"/>
                </a:lnTo>
                <a:lnTo>
                  <a:pt x="646" y="383"/>
                </a:lnTo>
                <a:lnTo>
                  <a:pt x="650" y="377"/>
                </a:lnTo>
                <a:lnTo>
                  <a:pt x="653" y="369"/>
                </a:lnTo>
                <a:lnTo>
                  <a:pt x="661" y="367"/>
                </a:lnTo>
                <a:lnTo>
                  <a:pt x="668" y="364"/>
                </a:lnTo>
                <a:lnTo>
                  <a:pt x="676" y="359"/>
                </a:lnTo>
                <a:lnTo>
                  <a:pt x="681" y="356"/>
                </a:lnTo>
                <a:lnTo>
                  <a:pt x="688" y="351"/>
                </a:lnTo>
                <a:lnTo>
                  <a:pt x="692" y="346"/>
                </a:lnTo>
                <a:lnTo>
                  <a:pt x="696" y="341"/>
                </a:lnTo>
                <a:lnTo>
                  <a:pt x="700" y="335"/>
                </a:lnTo>
                <a:lnTo>
                  <a:pt x="703" y="330"/>
                </a:lnTo>
                <a:lnTo>
                  <a:pt x="704" y="324"/>
                </a:lnTo>
                <a:lnTo>
                  <a:pt x="706" y="318"/>
                </a:lnTo>
                <a:lnTo>
                  <a:pt x="706" y="313"/>
                </a:lnTo>
                <a:lnTo>
                  <a:pt x="706" y="306"/>
                </a:lnTo>
                <a:lnTo>
                  <a:pt x="705" y="300"/>
                </a:lnTo>
                <a:lnTo>
                  <a:pt x="704" y="293"/>
                </a:lnTo>
                <a:lnTo>
                  <a:pt x="702" y="287"/>
                </a:lnTo>
                <a:lnTo>
                  <a:pt x="696" y="274"/>
                </a:lnTo>
                <a:lnTo>
                  <a:pt x="688" y="260"/>
                </a:lnTo>
                <a:lnTo>
                  <a:pt x="678" y="247"/>
                </a:lnTo>
                <a:lnTo>
                  <a:pt x="665" y="233"/>
                </a:lnTo>
                <a:lnTo>
                  <a:pt x="651" y="218"/>
                </a:lnTo>
                <a:lnTo>
                  <a:pt x="635" y="204"/>
                </a:lnTo>
                <a:lnTo>
                  <a:pt x="617" y="190"/>
                </a:lnTo>
                <a:lnTo>
                  <a:pt x="598" y="176"/>
                </a:lnTo>
                <a:lnTo>
                  <a:pt x="576" y="162"/>
                </a:lnTo>
                <a:lnTo>
                  <a:pt x="555" y="148"/>
                </a:lnTo>
                <a:lnTo>
                  <a:pt x="531" y="133"/>
                </a:lnTo>
                <a:lnTo>
                  <a:pt x="506" y="121"/>
                </a:lnTo>
                <a:close/>
                <a:moveTo>
                  <a:pt x="142" y="206"/>
                </a:moveTo>
                <a:lnTo>
                  <a:pt x="112" y="185"/>
                </a:lnTo>
                <a:lnTo>
                  <a:pt x="86" y="166"/>
                </a:lnTo>
                <a:lnTo>
                  <a:pt x="74" y="157"/>
                </a:lnTo>
                <a:lnTo>
                  <a:pt x="64" y="148"/>
                </a:lnTo>
                <a:lnTo>
                  <a:pt x="56" y="139"/>
                </a:lnTo>
                <a:lnTo>
                  <a:pt x="49" y="130"/>
                </a:lnTo>
                <a:lnTo>
                  <a:pt x="43" y="122"/>
                </a:lnTo>
                <a:lnTo>
                  <a:pt x="39" y="113"/>
                </a:lnTo>
                <a:lnTo>
                  <a:pt x="35" y="104"/>
                </a:lnTo>
                <a:lnTo>
                  <a:pt x="33" y="97"/>
                </a:lnTo>
                <a:lnTo>
                  <a:pt x="33" y="89"/>
                </a:lnTo>
                <a:lnTo>
                  <a:pt x="34" y="82"/>
                </a:lnTo>
                <a:lnTo>
                  <a:pt x="36" y="75"/>
                </a:lnTo>
                <a:lnTo>
                  <a:pt x="41" y="68"/>
                </a:lnTo>
                <a:lnTo>
                  <a:pt x="45" y="62"/>
                </a:lnTo>
                <a:lnTo>
                  <a:pt x="50" y="58"/>
                </a:lnTo>
                <a:lnTo>
                  <a:pt x="57" y="54"/>
                </a:lnTo>
                <a:lnTo>
                  <a:pt x="64" y="49"/>
                </a:lnTo>
                <a:lnTo>
                  <a:pt x="68" y="55"/>
                </a:lnTo>
                <a:lnTo>
                  <a:pt x="71" y="59"/>
                </a:lnTo>
                <a:lnTo>
                  <a:pt x="74" y="62"/>
                </a:lnTo>
                <a:lnTo>
                  <a:pt x="79" y="65"/>
                </a:lnTo>
                <a:lnTo>
                  <a:pt x="84" y="68"/>
                </a:lnTo>
                <a:lnTo>
                  <a:pt x="88" y="69"/>
                </a:lnTo>
                <a:lnTo>
                  <a:pt x="94" y="70"/>
                </a:lnTo>
                <a:lnTo>
                  <a:pt x="99" y="70"/>
                </a:lnTo>
                <a:lnTo>
                  <a:pt x="106" y="69"/>
                </a:lnTo>
                <a:lnTo>
                  <a:pt x="112" y="67"/>
                </a:lnTo>
                <a:lnTo>
                  <a:pt x="116" y="63"/>
                </a:lnTo>
                <a:lnTo>
                  <a:pt x="122" y="60"/>
                </a:lnTo>
                <a:lnTo>
                  <a:pt x="125" y="55"/>
                </a:lnTo>
                <a:lnTo>
                  <a:pt x="128" y="50"/>
                </a:lnTo>
                <a:lnTo>
                  <a:pt x="130" y="44"/>
                </a:lnTo>
                <a:lnTo>
                  <a:pt x="131" y="38"/>
                </a:lnTo>
                <a:lnTo>
                  <a:pt x="156" y="38"/>
                </a:lnTo>
                <a:lnTo>
                  <a:pt x="182" y="41"/>
                </a:lnTo>
                <a:lnTo>
                  <a:pt x="211" y="44"/>
                </a:lnTo>
                <a:lnTo>
                  <a:pt x="241" y="50"/>
                </a:lnTo>
                <a:lnTo>
                  <a:pt x="243" y="51"/>
                </a:lnTo>
                <a:lnTo>
                  <a:pt x="242" y="52"/>
                </a:lnTo>
                <a:lnTo>
                  <a:pt x="232" y="59"/>
                </a:lnTo>
                <a:lnTo>
                  <a:pt x="222" y="65"/>
                </a:lnTo>
                <a:lnTo>
                  <a:pt x="214" y="73"/>
                </a:lnTo>
                <a:lnTo>
                  <a:pt x="205" y="81"/>
                </a:lnTo>
                <a:lnTo>
                  <a:pt x="196" y="89"/>
                </a:lnTo>
                <a:lnTo>
                  <a:pt x="190" y="98"/>
                </a:lnTo>
                <a:lnTo>
                  <a:pt x="182" y="106"/>
                </a:lnTo>
                <a:lnTo>
                  <a:pt x="177" y="116"/>
                </a:lnTo>
                <a:lnTo>
                  <a:pt x="171" y="126"/>
                </a:lnTo>
                <a:lnTo>
                  <a:pt x="166" y="136"/>
                </a:lnTo>
                <a:lnTo>
                  <a:pt x="162" y="146"/>
                </a:lnTo>
                <a:lnTo>
                  <a:pt x="158" y="157"/>
                </a:lnTo>
                <a:lnTo>
                  <a:pt x="156" y="169"/>
                </a:lnTo>
                <a:lnTo>
                  <a:pt x="154" y="181"/>
                </a:lnTo>
                <a:lnTo>
                  <a:pt x="153" y="193"/>
                </a:lnTo>
                <a:lnTo>
                  <a:pt x="152" y="205"/>
                </a:lnTo>
                <a:lnTo>
                  <a:pt x="152" y="207"/>
                </a:lnTo>
                <a:lnTo>
                  <a:pt x="151" y="208"/>
                </a:lnTo>
                <a:lnTo>
                  <a:pt x="150" y="208"/>
                </a:lnTo>
                <a:lnTo>
                  <a:pt x="148" y="208"/>
                </a:lnTo>
                <a:lnTo>
                  <a:pt x="144" y="208"/>
                </a:lnTo>
                <a:lnTo>
                  <a:pt x="142" y="206"/>
                </a:lnTo>
                <a:close/>
                <a:moveTo>
                  <a:pt x="489" y="335"/>
                </a:moveTo>
                <a:lnTo>
                  <a:pt x="486" y="335"/>
                </a:lnTo>
                <a:lnTo>
                  <a:pt x="485" y="333"/>
                </a:lnTo>
                <a:lnTo>
                  <a:pt x="485" y="331"/>
                </a:lnTo>
                <a:lnTo>
                  <a:pt x="486" y="330"/>
                </a:lnTo>
                <a:lnTo>
                  <a:pt x="495" y="316"/>
                </a:lnTo>
                <a:lnTo>
                  <a:pt x="505" y="301"/>
                </a:lnTo>
                <a:lnTo>
                  <a:pt x="513" y="286"/>
                </a:lnTo>
                <a:lnTo>
                  <a:pt x="519" y="270"/>
                </a:lnTo>
                <a:lnTo>
                  <a:pt x="523" y="252"/>
                </a:lnTo>
                <a:lnTo>
                  <a:pt x="526" y="235"/>
                </a:lnTo>
                <a:lnTo>
                  <a:pt x="527" y="217"/>
                </a:lnTo>
                <a:lnTo>
                  <a:pt x="527" y="197"/>
                </a:lnTo>
                <a:lnTo>
                  <a:pt x="526" y="187"/>
                </a:lnTo>
                <a:lnTo>
                  <a:pt x="523" y="179"/>
                </a:lnTo>
                <a:lnTo>
                  <a:pt x="521" y="169"/>
                </a:lnTo>
                <a:lnTo>
                  <a:pt x="519" y="160"/>
                </a:lnTo>
                <a:lnTo>
                  <a:pt x="520" y="158"/>
                </a:lnTo>
                <a:lnTo>
                  <a:pt x="522" y="158"/>
                </a:lnTo>
                <a:lnTo>
                  <a:pt x="539" y="169"/>
                </a:lnTo>
                <a:lnTo>
                  <a:pt x="554" y="179"/>
                </a:lnTo>
                <a:lnTo>
                  <a:pt x="569" y="190"/>
                </a:lnTo>
                <a:lnTo>
                  <a:pt x="582" y="200"/>
                </a:lnTo>
                <a:lnTo>
                  <a:pt x="595" y="211"/>
                </a:lnTo>
                <a:lnTo>
                  <a:pt x="606" y="221"/>
                </a:lnTo>
                <a:lnTo>
                  <a:pt x="616" y="232"/>
                </a:lnTo>
                <a:lnTo>
                  <a:pt x="625" y="242"/>
                </a:lnTo>
                <a:lnTo>
                  <a:pt x="633" y="252"/>
                </a:lnTo>
                <a:lnTo>
                  <a:pt x="639" y="262"/>
                </a:lnTo>
                <a:lnTo>
                  <a:pt x="644" y="271"/>
                </a:lnTo>
                <a:lnTo>
                  <a:pt x="648" y="280"/>
                </a:lnTo>
                <a:lnTo>
                  <a:pt x="650" y="289"/>
                </a:lnTo>
                <a:lnTo>
                  <a:pt x="651" y="297"/>
                </a:lnTo>
                <a:lnTo>
                  <a:pt x="650" y="305"/>
                </a:lnTo>
                <a:lnTo>
                  <a:pt x="648" y="312"/>
                </a:lnTo>
                <a:lnTo>
                  <a:pt x="647" y="313"/>
                </a:lnTo>
                <a:lnTo>
                  <a:pt x="647" y="314"/>
                </a:lnTo>
                <a:lnTo>
                  <a:pt x="641" y="308"/>
                </a:lnTo>
                <a:lnTo>
                  <a:pt x="636" y="303"/>
                </a:lnTo>
                <a:lnTo>
                  <a:pt x="630" y="299"/>
                </a:lnTo>
                <a:lnTo>
                  <a:pt x="624" y="296"/>
                </a:lnTo>
                <a:lnTo>
                  <a:pt x="617" y="293"/>
                </a:lnTo>
                <a:lnTo>
                  <a:pt x="610" y="291"/>
                </a:lnTo>
                <a:lnTo>
                  <a:pt x="602" y="290"/>
                </a:lnTo>
                <a:lnTo>
                  <a:pt x="595" y="290"/>
                </a:lnTo>
                <a:lnTo>
                  <a:pt x="585" y="292"/>
                </a:lnTo>
                <a:lnTo>
                  <a:pt x="575" y="296"/>
                </a:lnTo>
                <a:lnTo>
                  <a:pt x="567" y="301"/>
                </a:lnTo>
                <a:lnTo>
                  <a:pt x="559" y="306"/>
                </a:lnTo>
                <a:lnTo>
                  <a:pt x="553" y="314"/>
                </a:lnTo>
                <a:lnTo>
                  <a:pt x="548" y="323"/>
                </a:lnTo>
                <a:lnTo>
                  <a:pt x="544" y="332"/>
                </a:lnTo>
                <a:lnTo>
                  <a:pt x="542" y="342"/>
                </a:lnTo>
                <a:lnTo>
                  <a:pt x="528" y="341"/>
                </a:lnTo>
                <a:lnTo>
                  <a:pt x="514" y="340"/>
                </a:lnTo>
                <a:lnTo>
                  <a:pt x="500" y="338"/>
                </a:lnTo>
                <a:lnTo>
                  <a:pt x="489" y="335"/>
                </a:lnTo>
                <a:close/>
                <a:moveTo>
                  <a:pt x="262" y="82"/>
                </a:moveTo>
                <a:lnTo>
                  <a:pt x="270" y="77"/>
                </a:lnTo>
                <a:lnTo>
                  <a:pt x="277" y="74"/>
                </a:lnTo>
                <a:lnTo>
                  <a:pt x="284" y="72"/>
                </a:lnTo>
                <a:lnTo>
                  <a:pt x="290" y="71"/>
                </a:lnTo>
                <a:lnTo>
                  <a:pt x="297" y="70"/>
                </a:lnTo>
                <a:lnTo>
                  <a:pt x="301" y="71"/>
                </a:lnTo>
                <a:lnTo>
                  <a:pt x="305" y="73"/>
                </a:lnTo>
                <a:lnTo>
                  <a:pt x="309" y="76"/>
                </a:lnTo>
                <a:lnTo>
                  <a:pt x="310" y="79"/>
                </a:lnTo>
                <a:lnTo>
                  <a:pt x="310" y="85"/>
                </a:lnTo>
                <a:lnTo>
                  <a:pt x="309" y="89"/>
                </a:lnTo>
                <a:lnTo>
                  <a:pt x="305" y="95"/>
                </a:lnTo>
                <a:lnTo>
                  <a:pt x="301" y="100"/>
                </a:lnTo>
                <a:lnTo>
                  <a:pt x="296" y="104"/>
                </a:lnTo>
                <a:lnTo>
                  <a:pt x="290" y="110"/>
                </a:lnTo>
                <a:lnTo>
                  <a:pt x="284" y="114"/>
                </a:lnTo>
                <a:lnTo>
                  <a:pt x="277" y="117"/>
                </a:lnTo>
                <a:lnTo>
                  <a:pt x="270" y="121"/>
                </a:lnTo>
                <a:lnTo>
                  <a:pt x="263" y="124"/>
                </a:lnTo>
                <a:lnTo>
                  <a:pt x="257" y="125"/>
                </a:lnTo>
                <a:lnTo>
                  <a:pt x="251" y="126"/>
                </a:lnTo>
                <a:lnTo>
                  <a:pt x="246" y="126"/>
                </a:lnTo>
                <a:lnTo>
                  <a:pt x="242" y="124"/>
                </a:lnTo>
                <a:lnTo>
                  <a:pt x="238" y="122"/>
                </a:lnTo>
                <a:lnTo>
                  <a:pt x="237" y="117"/>
                </a:lnTo>
                <a:lnTo>
                  <a:pt x="237" y="113"/>
                </a:lnTo>
                <a:lnTo>
                  <a:pt x="238" y="108"/>
                </a:lnTo>
                <a:lnTo>
                  <a:pt x="242" y="102"/>
                </a:lnTo>
                <a:lnTo>
                  <a:pt x="245" y="97"/>
                </a:lnTo>
                <a:lnTo>
                  <a:pt x="250" y="91"/>
                </a:lnTo>
                <a:lnTo>
                  <a:pt x="256" y="87"/>
                </a:lnTo>
                <a:lnTo>
                  <a:pt x="262" y="82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8510588" y="334963"/>
            <a:ext cx="315912" cy="342900"/>
          </a:xfrm>
          <a:custGeom>
            <a:avLst/>
            <a:gdLst>
              <a:gd name="T0" fmla="*/ 2147483647 w 598"/>
              <a:gd name="T1" fmla="*/ 2147483647 h 650"/>
              <a:gd name="T2" fmla="*/ 2147483647 w 598"/>
              <a:gd name="T3" fmla="*/ 2147483647 h 650"/>
              <a:gd name="T4" fmla="*/ 2147483647 w 598"/>
              <a:gd name="T5" fmla="*/ 2147483647 h 650"/>
              <a:gd name="T6" fmla="*/ 2147483647 w 598"/>
              <a:gd name="T7" fmla="*/ 2147483647 h 650"/>
              <a:gd name="T8" fmla="*/ 2147483647 w 598"/>
              <a:gd name="T9" fmla="*/ 2147483647 h 650"/>
              <a:gd name="T10" fmla="*/ 2147483647 w 598"/>
              <a:gd name="T11" fmla="*/ 2147483647 h 650"/>
              <a:gd name="T12" fmla="*/ 2147483647 w 598"/>
              <a:gd name="T13" fmla="*/ 2147483647 h 650"/>
              <a:gd name="T14" fmla="*/ 2147483647 w 598"/>
              <a:gd name="T15" fmla="*/ 2147483647 h 650"/>
              <a:gd name="T16" fmla="*/ 2147483647 w 598"/>
              <a:gd name="T17" fmla="*/ 2147483647 h 650"/>
              <a:gd name="T18" fmla="*/ 2147483647 w 598"/>
              <a:gd name="T19" fmla="*/ 2147483647 h 650"/>
              <a:gd name="T20" fmla="*/ 2147483647 w 598"/>
              <a:gd name="T21" fmla="*/ 2147483647 h 650"/>
              <a:gd name="T22" fmla="*/ 2147483647 w 598"/>
              <a:gd name="T23" fmla="*/ 2147483647 h 650"/>
              <a:gd name="T24" fmla="*/ 2147483647 w 598"/>
              <a:gd name="T25" fmla="*/ 2147483647 h 650"/>
              <a:gd name="T26" fmla="*/ 2147483647 w 598"/>
              <a:gd name="T27" fmla="*/ 2147483647 h 650"/>
              <a:gd name="T28" fmla="*/ 2147483647 w 598"/>
              <a:gd name="T29" fmla="*/ 2147483647 h 650"/>
              <a:gd name="T30" fmla="*/ 2147483647 w 598"/>
              <a:gd name="T31" fmla="*/ 2147483647 h 650"/>
              <a:gd name="T32" fmla="*/ 2147483647 w 598"/>
              <a:gd name="T33" fmla="*/ 2147483647 h 650"/>
              <a:gd name="T34" fmla="*/ 2147483647 w 598"/>
              <a:gd name="T35" fmla="*/ 0 h 650"/>
              <a:gd name="T36" fmla="*/ 2147483647 w 598"/>
              <a:gd name="T37" fmla="*/ 2147483647 h 650"/>
              <a:gd name="T38" fmla="*/ 2147483647 w 598"/>
              <a:gd name="T39" fmla="*/ 2147483647 h 650"/>
              <a:gd name="T40" fmla="*/ 2147483647 w 598"/>
              <a:gd name="T41" fmla="*/ 2147483647 h 650"/>
              <a:gd name="T42" fmla="*/ 2147483647 w 598"/>
              <a:gd name="T43" fmla="*/ 2147483647 h 650"/>
              <a:gd name="T44" fmla="*/ 2147483647 w 598"/>
              <a:gd name="T45" fmla="*/ 2147483647 h 650"/>
              <a:gd name="T46" fmla="*/ 2147483647 w 598"/>
              <a:gd name="T47" fmla="*/ 2147483647 h 650"/>
              <a:gd name="T48" fmla="*/ 2147483647 w 598"/>
              <a:gd name="T49" fmla="*/ 2147483647 h 650"/>
              <a:gd name="T50" fmla="*/ 2147483647 w 598"/>
              <a:gd name="T51" fmla="*/ 2147483647 h 650"/>
              <a:gd name="T52" fmla="*/ 2147483647 w 598"/>
              <a:gd name="T53" fmla="*/ 2147483647 h 650"/>
              <a:gd name="T54" fmla="*/ 2147483647 w 598"/>
              <a:gd name="T55" fmla="*/ 2147483647 h 650"/>
              <a:gd name="T56" fmla="*/ 2147483647 w 598"/>
              <a:gd name="T57" fmla="*/ 2147483647 h 650"/>
              <a:gd name="T58" fmla="*/ 2147483647 w 598"/>
              <a:gd name="T59" fmla="*/ 2147483647 h 650"/>
              <a:gd name="T60" fmla="*/ 2147483647 w 598"/>
              <a:gd name="T61" fmla="*/ 2147483647 h 650"/>
              <a:gd name="T62" fmla="*/ 2147483647 w 598"/>
              <a:gd name="T63" fmla="*/ 2147483647 h 650"/>
              <a:gd name="T64" fmla="*/ 2147483647 w 598"/>
              <a:gd name="T65" fmla="*/ 2147483647 h 650"/>
              <a:gd name="T66" fmla="*/ 2147483647 w 598"/>
              <a:gd name="T67" fmla="*/ 2147483647 h 650"/>
              <a:gd name="T68" fmla="*/ 2147483647 w 598"/>
              <a:gd name="T69" fmla="*/ 2147483647 h 650"/>
              <a:gd name="T70" fmla="*/ 2147483647 w 598"/>
              <a:gd name="T71" fmla="*/ 2147483647 h 650"/>
              <a:gd name="T72" fmla="*/ 2147483647 w 598"/>
              <a:gd name="T73" fmla="*/ 2147483647 h 650"/>
              <a:gd name="T74" fmla="*/ 2147483647 w 598"/>
              <a:gd name="T75" fmla="*/ 2147483647 h 650"/>
              <a:gd name="T76" fmla="*/ 2147483647 w 598"/>
              <a:gd name="T77" fmla="*/ 2147483647 h 650"/>
              <a:gd name="T78" fmla="*/ 2147483647 w 598"/>
              <a:gd name="T79" fmla="*/ 2147483647 h 650"/>
              <a:gd name="T80" fmla="*/ 2147483647 w 598"/>
              <a:gd name="T81" fmla="*/ 2147483647 h 650"/>
              <a:gd name="T82" fmla="*/ 2147483647 w 598"/>
              <a:gd name="T83" fmla="*/ 2147483647 h 650"/>
              <a:gd name="T84" fmla="*/ 2147483647 w 598"/>
              <a:gd name="T85" fmla="*/ 2147483647 h 650"/>
              <a:gd name="T86" fmla="*/ 2147483647 w 598"/>
              <a:gd name="T87" fmla="*/ 2147483647 h 650"/>
              <a:gd name="T88" fmla="*/ 2147483647 w 598"/>
              <a:gd name="T89" fmla="*/ 2147483647 h 650"/>
              <a:gd name="T90" fmla="*/ 2147483647 w 598"/>
              <a:gd name="T91" fmla="*/ 2147483647 h 650"/>
              <a:gd name="T92" fmla="*/ 2147483647 w 598"/>
              <a:gd name="T93" fmla="*/ 2147483647 h 650"/>
              <a:gd name="T94" fmla="*/ 2147483647 w 598"/>
              <a:gd name="T95" fmla="*/ 2147483647 h 650"/>
              <a:gd name="T96" fmla="*/ 2147483647 w 598"/>
              <a:gd name="T97" fmla="*/ 2147483647 h 650"/>
              <a:gd name="T98" fmla="*/ 2147483647 w 598"/>
              <a:gd name="T99" fmla="*/ 2147483647 h 650"/>
              <a:gd name="T100" fmla="*/ 2147483647 w 598"/>
              <a:gd name="T101" fmla="*/ 2147483647 h 650"/>
              <a:gd name="T102" fmla="*/ 2147483647 w 598"/>
              <a:gd name="T103" fmla="*/ 2147483647 h 650"/>
              <a:gd name="T104" fmla="*/ 2147483647 w 598"/>
              <a:gd name="T105" fmla="*/ 2147483647 h 650"/>
              <a:gd name="T106" fmla="*/ 2147483647 w 598"/>
              <a:gd name="T107" fmla="*/ 2147483647 h 650"/>
              <a:gd name="T108" fmla="*/ 2147483647 w 598"/>
              <a:gd name="T109" fmla="*/ 2147483647 h 650"/>
              <a:gd name="T110" fmla="*/ 2147483647 w 598"/>
              <a:gd name="T111" fmla="*/ 2147483647 h 650"/>
              <a:gd name="T112" fmla="*/ 2147483647 w 598"/>
              <a:gd name="T113" fmla="*/ 2147483647 h 650"/>
              <a:gd name="T114" fmla="*/ 2147483647 w 598"/>
              <a:gd name="T115" fmla="*/ 2147483647 h 650"/>
              <a:gd name="T116" fmla="*/ 2147483647 w 598"/>
              <a:gd name="T117" fmla="*/ 2147483647 h 650"/>
              <a:gd name="T118" fmla="*/ 2147483647 w 598"/>
              <a:gd name="T119" fmla="*/ 2147483647 h 650"/>
              <a:gd name="T120" fmla="*/ 2147483647 w 598"/>
              <a:gd name="T121" fmla="*/ 2147483647 h 650"/>
              <a:gd name="T122" fmla="*/ 2147483647 w 598"/>
              <a:gd name="T123" fmla="*/ 2147483647 h 6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8"/>
              <a:gd name="T187" fmla="*/ 0 h 650"/>
              <a:gd name="T188" fmla="*/ 598 w 598"/>
              <a:gd name="T189" fmla="*/ 650 h 65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8" h="650">
                <a:moveTo>
                  <a:pt x="202" y="650"/>
                </a:moveTo>
                <a:lnTo>
                  <a:pt x="195" y="650"/>
                </a:lnTo>
                <a:lnTo>
                  <a:pt x="187" y="648"/>
                </a:lnTo>
                <a:lnTo>
                  <a:pt x="180" y="646"/>
                </a:lnTo>
                <a:lnTo>
                  <a:pt x="173" y="643"/>
                </a:lnTo>
                <a:lnTo>
                  <a:pt x="167" y="638"/>
                </a:lnTo>
                <a:lnTo>
                  <a:pt x="160" y="634"/>
                </a:lnTo>
                <a:lnTo>
                  <a:pt x="155" y="628"/>
                </a:lnTo>
                <a:lnTo>
                  <a:pt x="148" y="621"/>
                </a:lnTo>
                <a:lnTo>
                  <a:pt x="142" y="610"/>
                </a:lnTo>
                <a:lnTo>
                  <a:pt x="136" y="601"/>
                </a:lnTo>
                <a:lnTo>
                  <a:pt x="133" y="591"/>
                </a:lnTo>
                <a:lnTo>
                  <a:pt x="130" y="582"/>
                </a:lnTo>
                <a:lnTo>
                  <a:pt x="127" y="571"/>
                </a:lnTo>
                <a:lnTo>
                  <a:pt x="123" y="567"/>
                </a:lnTo>
                <a:lnTo>
                  <a:pt x="117" y="562"/>
                </a:lnTo>
                <a:lnTo>
                  <a:pt x="109" y="557"/>
                </a:lnTo>
                <a:lnTo>
                  <a:pt x="102" y="553"/>
                </a:lnTo>
                <a:lnTo>
                  <a:pt x="92" y="548"/>
                </a:lnTo>
                <a:lnTo>
                  <a:pt x="90" y="547"/>
                </a:lnTo>
                <a:lnTo>
                  <a:pt x="83" y="543"/>
                </a:lnTo>
                <a:lnTo>
                  <a:pt x="77" y="539"/>
                </a:lnTo>
                <a:lnTo>
                  <a:pt x="69" y="533"/>
                </a:lnTo>
                <a:lnTo>
                  <a:pt x="61" y="525"/>
                </a:lnTo>
                <a:lnTo>
                  <a:pt x="56" y="520"/>
                </a:lnTo>
                <a:lnTo>
                  <a:pt x="51" y="513"/>
                </a:lnTo>
                <a:lnTo>
                  <a:pt x="48" y="507"/>
                </a:lnTo>
                <a:lnTo>
                  <a:pt x="45" y="499"/>
                </a:lnTo>
                <a:lnTo>
                  <a:pt x="39" y="486"/>
                </a:lnTo>
                <a:lnTo>
                  <a:pt x="36" y="472"/>
                </a:lnTo>
                <a:lnTo>
                  <a:pt x="33" y="457"/>
                </a:lnTo>
                <a:lnTo>
                  <a:pt x="32" y="443"/>
                </a:lnTo>
                <a:lnTo>
                  <a:pt x="31" y="428"/>
                </a:lnTo>
                <a:lnTo>
                  <a:pt x="31" y="413"/>
                </a:lnTo>
                <a:lnTo>
                  <a:pt x="25" y="409"/>
                </a:lnTo>
                <a:lnTo>
                  <a:pt x="21" y="404"/>
                </a:lnTo>
                <a:lnTo>
                  <a:pt x="14" y="399"/>
                </a:lnTo>
                <a:lnTo>
                  <a:pt x="10" y="391"/>
                </a:lnTo>
                <a:lnTo>
                  <a:pt x="6" y="383"/>
                </a:lnTo>
                <a:lnTo>
                  <a:pt x="2" y="376"/>
                </a:lnTo>
                <a:lnTo>
                  <a:pt x="1" y="367"/>
                </a:lnTo>
                <a:lnTo>
                  <a:pt x="0" y="359"/>
                </a:lnTo>
                <a:lnTo>
                  <a:pt x="0" y="350"/>
                </a:lnTo>
                <a:lnTo>
                  <a:pt x="0" y="341"/>
                </a:lnTo>
                <a:lnTo>
                  <a:pt x="2" y="332"/>
                </a:lnTo>
                <a:lnTo>
                  <a:pt x="6" y="322"/>
                </a:lnTo>
                <a:lnTo>
                  <a:pt x="9" y="311"/>
                </a:lnTo>
                <a:lnTo>
                  <a:pt x="13" y="301"/>
                </a:lnTo>
                <a:lnTo>
                  <a:pt x="19" y="291"/>
                </a:lnTo>
                <a:lnTo>
                  <a:pt x="25" y="280"/>
                </a:lnTo>
                <a:lnTo>
                  <a:pt x="33" y="269"/>
                </a:lnTo>
                <a:lnTo>
                  <a:pt x="41" y="258"/>
                </a:lnTo>
                <a:lnTo>
                  <a:pt x="47" y="252"/>
                </a:lnTo>
                <a:lnTo>
                  <a:pt x="51" y="246"/>
                </a:lnTo>
                <a:lnTo>
                  <a:pt x="56" y="241"/>
                </a:lnTo>
                <a:lnTo>
                  <a:pt x="58" y="239"/>
                </a:lnTo>
                <a:lnTo>
                  <a:pt x="62" y="225"/>
                </a:lnTo>
                <a:lnTo>
                  <a:pt x="67" y="213"/>
                </a:lnTo>
                <a:lnTo>
                  <a:pt x="69" y="206"/>
                </a:lnTo>
                <a:lnTo>
                  <a:pt x="72" y="201"/>
                </a:lnTo>
                <a:lnTo>
                  <a:pt x="70" y="195"/>
                </a:lnTo>
                <a:lnTo>
                  <a:pt x="69" y="188"/>
                </a:lnTo>
                <a:lnTo>
                  <a:pt x="67" y="180"/>
                </a:lnTo>
                <a:lnTo>
                  <a:pt x="64" y="173"/>
                </a:lnTo>
                <a:lnTo>
                  <a:pt x="61" y="163"/>
                </a:lnTo>
                <a:lnTo>
                  <a:pt x="58" y="152"/>
                </a:lnTo>
                <a:lnTo>
                  <a:pt x="54" y="141"/>
                </a:lnTo>
                <a:lnTo>
                  <a:pt x="53" y="128"/>
                </a:lnTo>
                <a:lnTo>
                  <a:pt x="52" y="117"/>
                </a:lnTo>
                <a:lnTo>
                  <a:pt x="53" y="106"/>
                </a:lnTo>
                <a:lnTo>
                  <a:pt x="54" y="95"/>
                </a:lnTo>
                <a:lnTo>
                  <a:pt x="56" y="84"/>
                </a:lnTo>
                <a:lnTo>
                  <a:pt x="61" y="74"/>
                </a:lnTo>
                <a:lnTo>
                  <a:pt x="65" y="65"/>
                </a:lnTo>
                <a:lnTo>
                  <a:pt x="70" y="56"/>
                </a:lnTo>
                <a:lnTo>
                  <a:pt x="78" y="47"/>
                </a:lnTo>
                <a:lnTo>
                  <a:pt x="85" y="40"/>
                </a:lnTo>
                <a:lnTo>
                  <a:pt x="92" y="33"/>
                </a:lnTo>
                <a:lnTo>
                  <a:pt x="101" y="28"/>
                </a:lnTo>
                <a:lnTo>
                  <a:pt x="109" y="23"/>
                </a:lnTo>
                <a:lnTo>
                  <a:pt x="118" y="18"/>
                </a:lnTo>
                <a:lnTo>
                  <a:pt x="127" y="15"/>
                </a:lnTo>
                <a:lnTo>
                  <a:pt x="135" y="12"/>
                </a:lnTo>
                <a:lnTo>
                  <a:pt x="144" y="9"/>
                </a:lnTo>
                <a:lnTo>
                  <a:pt x="161" y="4"/>
                </a:lnTo>
                <a:lnTo>
                  <a:pt x="176" y="2"/>
                </a:lnTo>
                <a:lnTo>
                  <a:pt x="190" y="1"/>
                </a:lnTo>
                <a:lnTo>
                  <a:pt x="201" y="0"/>
                </a:lnTo>
                <a:lnTo>
                  <a:pt x="215" y="0"/>
                </a:lnTo>
                <a:lnTo>
                  <a:pt x="229" y="0"/>
                </a:lnTo>
                <a:lnTo>
                  <a:pt x="261" y="1"/>
                </a:lnTo>
                <a:lnTo>
                  <a:pt x="292" y="2"/>
                </a:lnTo>
                <a:lnTo>
                  <a:pt x="308" y="4"/>
                </a:lnTo>
                <a:lnTo>
                  <a:pt x="324" y="6"/>
                </a:lnTo>
                <a:lnTo>
                  <a:pt x="339" y="9"/>
                </a:lnTo>
                <a:lnTo>
                  <a:pt x="356" y="12"/>
                </a:lnTo>
                <a:lnTo>
                  <a:pt x="371" y="16"/>
                </a:lnTo>
                <a:lnTo>
                  <a:pt x="386" y="22"/>
                </a:lnTo>
                <a:lnTo>
                  <a:pt x="401" y="27"/>
                </a:lnTo>
                <a:lnTo>
                  <a:pt x="416" y="33"/>
                </a:lnTo>
                <a:lnTo>
                  <a:pt x="430" y="42"/>
                </a:lnTo>
                <a:lnTo>
                  <a:pt x="443" y="51"/>
                </a:lnTo>
                <a:lnTo>
                  <a:pt x="457" y="60"/>
                </a:lnTo>
                <a:lnTo>
                  <a:pt x="469" y="71"/>
                </a:lnTo>
                <a:lnTo>
                  <a:pt x="482" y="84"/>
                </a:lnTo>
                <a:lnTo>
                  <a:pt x="495" y="98"/>
                </a:lnTo>
                <a:lnTo>
                  <a:pt x="507" y="113"/>
                </a:lnTo>
                <a:lnTo>
                  <a:pt x="520" y="130"/>
                </a:lnTo>
                <a:lnTo>
                  <a:pt x="531" y="147"/>
                </a:lnTo>
                <a:lnTo>
                  <a:pt x="542" y="165"/>
                </a:lnTo>
                <a:lnTo>
                  <a:pt x="552" y="184"/>
                </a:lnTo>
                <a:lnTo>
                  <a:pt x="562" y="202"/>
                </a:lnTo>
                <a:lnTo>
                  <a:pt x="571" y="221"/>
                </a:lnTo>
                <a:lnTo>
                  <a:pt x="578" y="242"/>
                </a:lnTo>
                <a:lnTo>
                  <a:pt x="585" y="261"/>
                </a:lnTo>
                <a:lnTo>
                  <a:pt x="590" y="282"/>
                </a:lnTo>
                <a:lnTo>
                  <a:pt x="594" y="302"/>
                </a:lnTo>
                <a:lnTo>
                  <a:pt x="596" y="323"/>
                </a:lnTo>
                <a:lnTo>
                  <a:pt x="598" y="343"/>
                </a:lnTo>
                <a:lnTo>
                  <a:pt x="596" y="364"/>
                </a:lnTo>
                <a:lnTo>
                  <a:pt x="594" y="379"/>
                </a:lnTo>
                <a:lnTo>
                  <a:pt x="592" y="394"/>
                </a:lnTo>
                <a:lnTo>
                  <a:pt x="589" y="409"/>
                </a:lnTo>
                <a:lnTo>
                  <a:pt x="586" y="423"/>
                </a:lnTo>
                <a:lnTo>
                  <a:pt x="581" y="437"/>
                </a:lnTo>
                <a:lnTo>
                  <a:pt x="577" y="450"/>
                </a:lnTo>
                <a:lnTo>
                  <a:pt x="572" y="462"/>
                </a:lnTo>
                <a:lnTo>
                  <a:pt x="565" y="475"/>
                </a:lnTo>
                <a:lnTo>
                  <a:pt x="559" y="486"/>
                </a:lnTo>
                <a:lnTo>
                  <a:pt x="552" y="497"/>
                </a:lnTo>
                <a:lnTo>
                  <a:pt x="545" y="508"/>
                </a:lnTo>
                <a:lnTo>
                  <a:pt x="536" y="517"/>
                </a:lnTo>
                <a:lnTo>
                  <a:pt x="527" y="526"/>
                </a:lnTo>
                <a:lnTo>
                  <a:pt x="519" y="535"/>
                </a:lnTo>
                <a:lnTo>
                  <a:pt x="509" y="542"/>
                </a:lnTo>
                <a:lnTo>
                  <a:pt x="499" y="550"/>
                </a:lnTo>
                <a:lnTo>
                  <a:pt x="490" y="555"/>
                </a:lnTo>
                <a:lnTo>
                  <a:pt x="480" y="560"/>
                </a:lnTo>
                <a:lnTo>
                  <a:pt x="469" y="564"/>
                </a:lnTo>
                <a:lnTo>
                  <a:pt x="458" y="567"/>
                </a:lnTo>
                <a:lnTo>
                  <a:pt x="446" y="570"/>
                </a:lnTo>
                <a:lnTo>
                  <a:pt x="434" y="571"/>
                </a:lnTo>
                <a:lnTo>
                  <a:pt x="423" y="572"/>
                </a:lnTo>
                <a:lnTo>
                  <a:pt x="410" y="574"/>
                </a:lnTo>
                <a:lnTo>
                  <a:pt x="396" y="572"/>
                </a:lnTo>
                <a:lnTo>
                  <a:pt x="382" y="571"/>
                </a:lnTo>
                <a:lnTo>
                  <a:pt x="367" y="569"/>
                </a:lnTo>
                <a:lnTo>
                  <a:pt x="355" y="565"/>
                </a:lnTo>
                <a:lnTo>
                  <a:pt x="343" y="561"/>
                </a:lnTo>
                <a:lnTo>
                  <a:pt x="331" y="556"/>
                </a:lnTo>
                <a:lnTo>
                  <a:pt x="320" y="550"/>
                </a:lnTo>
                <a:lnTo>
                  <a:pt x="309" y="543"/>
                </a:lnTo>
                <a:lnTo>
                  <a:pt x="304" y="538"/>
                </a:lnTo>
                <a:lnTo>
                  <a:pt x="297" y="531"/>
                </a:lnTo>
                <a:lnTo>
                  <a:pt x="291" y="524"/>
                </a:lnTo>
                <a:lnTo>
                  <a:pt x="285" y="515"/>
                </a:lnTo>
                <a:lnTo>
                  <a:pt x="280" y="506"/>
                </a:lnTo>
                <a:lnTo>
                  <a:pt x="276" y="496"/>
                </a:lnTo>
                <a:lnTo>
                  <a:pt x="274" y="485"/>
                </a:lnTo>
                <a:lnTo>
                  <a:pt x="274" y="473"/>
                </a:lnTo>
                <a:lnTo>
                  <a:pt x="275" y="467"/>
                </a:lnTo>
                <a:lnTo>
                  <a:pt x="277" y="459"/>
                </a:lnTo>
                <a:lnTo>
                  <a:pt x="279" y="454"/>
                </a:lnTo>
                <a:lnTo>
                  <a:pt x="282" y="447"/>
                </a:lnTo>
                <a:lnTo>
                  <a:pt x="286" y="442"/>
                </a:lnTo>
                <a:lnTo>
                  <a:pt x="292" y="437"/>
                </a:lnTo>
                <a:lnTo>
                  <a:pt x="297" y="433"/>
                </a:lnTo>
                <a:lnTo>
                  <a:pt x="303" y="429"/>
                </a:lnTo>
                <a:lnTo>
                  <a:pt x="309" y="427"/>
                </a:lnTo>
                <a:lnTo>
                  <a:pt x="316" y="424"/>
                </a:lnTo>
                <a:lnTo>
                  <a:pt x="322" y="423"/>
                </a:lnTo>
                <a:lnTo>
                  <a:pt x="329" y="422"/>
                </a:lnTo>
                <a:lnTo>
                  <a:pt x="337" y="423"/>
                </a:lnTo>
                <a:lnTo>
                  <a:pt x="347" y="426"/>
                </a:lnTo>
                <a:lnTo>
                  <a:pt x="356" y="430"/>
                </a:lnTo>
                <a:lnTo>
                  <a:pt x="363" y="434"/>
                </a:lnTo>
                <a:lnTo>
                  <a:pt x="369" y="440"/>
                </a:lnTo>
                <a:lnTo>
                  <a:pt x="375" y="444"/>
                </a:lnTo>
                <a:lnTo>
                  <a:pt x="377" y="446"/>
                </a:lnTo>
                <a:lnTo>
                  <a:pt x="380" y="447"/>
                </a:lnTo>
                <a:lnTo>
                  <a:pt x="384" y="448"/>
                </a:lnTo>
                <a:lnTo>
                  <a:pt x="388" y="448"/>
                </a:lnTo>
                <a:lnTo>
                  <a:pt x="396" y="447"/>
                </a:lnTo>
                <a:lnTo>
                  <a:pt x="402" y="444"/>
                </a:lnTo>
                <a:lnTo>
                  <a:pt x="409" y="440"/>
                </a:lnTo>
                <a:lnTo>
                  <a:pt x="414" y="435"/>
                </a:lnTo>
                <a:lnTo>
                  <a:pt x="420" y="429"/>
                </a:lnTo>
                <a:lnTo>
                  <a:pt x="427" y="421"/>
                </a:lnTo>
                <a:lnTo>
                  <a:pt x="432" y="413"/>
                </a:lnTo>
                <a:lnTo>
                  <a:pt x="438" y="404"/>
                </a:lnTo>
                <a:lnTo>
                  <a:pt x="441" y="395"/>
                </a:lnTo>
                <a:lnTo>
                  <a:pt x="445" y="387"/>
                </a:lnTo>
                <a:lnTo>
                  <a:pt x="447" y="377"/>
                </a:lnTo>
                <a:lnTo>
                  <a:pt x="450" y="368"/>
                </a:lnTo>
                <a:lnTo>
                  <a:pt x="453" y="351"/>
                </a:lnTo>
                <a:lnTo>
                  <a:pt x="454" y="335"/>
                </a:lnTo>
                <a:lnTo>
                  <a:pt x="453" y="319"/>
                </a:lnTo>
                <a:lnTo>
                  <a:pt x="451" y="301"/>
                </a:lnTo>
                <a:lnTo>
                  <a:pt x="447" y="285"/>
                </a:lnTo>
                <a:lnTo>
                  <a:pt x="442" y="267"/>
                </a:lnTo>
                <a:lnTo>
                  <a:pt x="436" y="249"/>
                </a:lnTo>
                <a:lnTo>
                  <a:pt x="428" y="230"/>
                </a:lnTo>
                <a:lnTo>
                  <a:pt x="421" y="219"/>
                </a:lnTo>
                <a:lnTo>
                  <a:pt x="415" y="208"/>
                </a:lnTo>
                <a:lnTo>
                  <a:pt x="409" y="198"/>
                </a:lnTo>
                <a:lnTo>
                  <a:pt x="402" y="188"/>
                </a:lnTo>
                <a:lnTo>
                  <a:pt x="394" y="178"/>
                </a:lnTo>
                <a:lnTo>
                  <a:pt x="387" y="168"/>
                </a:lnTo>
                <a:lnTo>
                  <a:pt x="378" y="160"/>
                </a:lnTo>
                <a:lnTo>
                  <a:pt x="370" y="151"/>
                </a:lnTo>
                <a:lnTo>
                  <a:pt x="361" y="145"/>
                </a:lnTo>
                <a:lnTo>
                  <a:pt x="352" y="139"/>
                </a:lnTo>
                <a:lnTo>
                  <a:pt x="342" y="135"/>
                </a:lnTo>
                <a:lnTo>
                  <a:pt x="332" y="132"/>
                </a:lnTo>
                <a:lnTo>
                  <a:pt x="309" y="127"/>
                </a:lnTo>
                <a:lnTo>
                  <a:pt x="289" y="125"/>
                </a:lnTo>
                <a:lnTo>
                  <a:pt x="267" y="124"/>
                </a:lnTo>
                <a:lnTo>
                  <a:pt x="244" y="123"/>
                </a:lnTo>
                <a:lnTo>
                  <a:pt x="223" y="122"/>
                </a:lnTo>
                <a:lnTo>
                  <a:pt x="201" y="122"/>
                </a:lnTo>
                <a:lnTo>
                  <a:pt x="199" y="122"/>
                </a:lnTo>
                <a:lnTo>
                  <a:pt x="194" y="121"/>
                </a:lnTo>
                <a:lnTo>
                  <a:pt x="188" y="121"/>
                </a:lnTo>
                <a:lnTo>
                  <a:pt x="183" y="122"/>
                </a:lnTo>
                <a:lnTo>
                  <a:pt x="178" y="123"/>
                </a:lnTo>
                <a:lnTo>
                  <a:pt x="176" y="125"/>
                </a:lnTo>
                <a:lnTo>
                  <a:pt x="175" y="126"/>
                </a:lnTo>
                <a:lnTo>
                  <a:pt x="174" y="128"/>
                </a:lnTo>
                <a:lnTo>
                  <a:pt x="173" y="131"/>
                </a:lnTo>
                <a:lnTo>
                  <a:pt x="173" y="136"/>
                </a:lnTo>
                <a:lnTo>
                  <a:pt x="174" y="141"/>
                </a:lnTo>
                <a:lnTo>
                  <a:pt x="178" y="152"/>
                </a:lnTo>
                <a:lnTo>
                  <a:pt x="183" y="161"/>
                </a:lnTo>
                <a:lnTo>
                  <a:pt x="189" y="173"/>
                </a:lnTo>
                <a:lnTo>
                  <a:pt x="195" y="186"/>
                </a:lnTo>
                <a:lnTo>
                  <a:pt x="197" y="191"/>
                </a:lnTo>
                <a:lnTo>
                  <a:pt x="198" y="199"/>
                </a:lnTo>
                <a:lnTo>
                  <a:pt x="197" y="205"/>
                </a:lnTo>
                <a:lnTo>
                  <a:pt x="195" y="213"/>
                </a:lnTo>
                <a:lnTo>
                  <a:pt x="194" y="217"/>
                </a:lnTo>
                <a:lnTo>
                  <a:pt x="189" y="228"/>
                </a:lnTo>
                <a:lnTo>
                  <a:pt x="185" y="238"/>
                </a:lnTo>
                <a:lnTo>
                  <a:pt x="181" y="248"/>
                </a:lnTo>
                <a:lnTo>
                  <a:pt x="176" y="259"/>
                </a:lnTo>
                <a:lnTo>
                  <a:pt x="176" y="260"/>
                </a:lnTo>
                <a:lnTo>
                  <a:pt x="176" y="262"/>
                </a:lnTo>
                <a:lnTo>
                  <a:pt x="176" y="270"/>
                </a:lnTo>
                <a:lnTo>
                  <a:pt x="175" y="280"/>
                </a:lnTo>
                <a:lnTo>
                  <a:pt x="173" y="285"/>
                </a:lnTo>
                <a:lnTo>
                  <a:pt x="171" y="292"/>
                </a:lnTo>
                <a:lnTo>
                  <a:pt x="169" y="296"/>
                </a:lnTo>
                <a:lnTo>
                  <a:pt x="164" y="301"/>
                </a:lnTo>
                <a:lnTo>
                  <a:pt x="161" y="306"/>
                </a:lnTo>
                <a:lnTo>
                  <a:pt x="157" y="310"/>
                </a:lnTo>
                <a:lnTo>
                  <a:pt x="153" y="313"/>
                </a:lnTo>
                <a:lnTo>
                  <a:pt x="147" y="316"/>
                </a:lnTo>
                <a:lnTo>
                  <a:pt x="143" y="321"/>
                </a:lnTo>
                <a:lnTo>
                  <a:pt x="140" y="324"/>
                </a:lnTo>
                <a:lnTo>
                  <a:pt x="137" y="328"/>
                </a:lnTo>
                <a:lnTo>
                  <a:pt x="137" y="332"/>
                </a:lnTo>
                <a:lnTo>
                  <a:pt x="139" y="336"/>
                </a:lnTo>
                <a:lnTo>
                  <a:pt x="141" y="340"/>
                </a:lnTo>
                <a:lnTo>
                  <a:pt x="144" y="345"/>
                </a:lnTo>
                <a:lnTo>
                  <a:pt x="147" y="349"/>
                </a:lnTo>
                <a:lnTo>
                  <a:pt x="149" y="353"/>
                </a:lnTo>
                <a:lnTo>
                  <a:pt x="151" y="358"/>
                </a:lnTo>
                <a:lnTo>
                  <a:pt x="153" y="363"/>
                </a:lnTo>
                <a:lnTo>
                  <a:pt x="154" y="368"/>
                </a:lnTo>
                <a:lnTo>
                  <a:pt x="154" y="374"/>
                </a:lnTo>
                <a:lnTo>
                  <a:pt x="154" y="379"/>
                </a:lnTo>
                <a:lnTo>
                  <a:pt x="151" y="386"/>
                </a:lnTo>
                <a:lnTo>
                  <a:pt x="150" y="391"/>
                </a:lnTo>
                <a:lnTo>
                  <a:pt x="151" y="401"/>
                </a:lnTo>
                <a:lnTo>
                  <a:pt x="150" y="410"/>
                </a:lnTo>
                <a:lnTo>
                  <a:pt x="154" y="419"/>
                </a:lnTo>
                <a:lnTo>
                  <a:pt x="155" y="429"/>
                </a:lnTo>
                <a:lnTo>
                  <a:pt x="155" y="434"/>
                </a:lnTo>
                <a:lnTo>
                  <a:pt x="155" y="441"/>
                </a:lnTo>
                <a:lnTo>
                  <a:pt x="155" y="444"/>
                </a:lnTo>
                <a:lnTo>
                  <a:pt x="156" y="446"/>
                </a:lnTo>
                <a:lnTo>
                  <a:pt x="157" y="449"/>
                </a:lnTo>
                <a:lnTo>
                  <a:pt x="160" y="450"/>
                </a:lnTo>
                <a:lnTo>
                  <a:pt x="167" y="451"/>
                </a:lnTo>
                <a:lnTo>
                  <a:pt x="174" y="453"/>
                </a:lnTo>
                <a:lnTo>
                  <a:pt x="184" y="454"/>
                </a:lnTo>
                <a:lnTo>
                  <a:pt x="194" y="457"/>
                </a:lnTo>
                <a:lnTo>
                  <a:pt x="201" y="460"/>
                </a:lnTo>
                <a:lnTo>
                  <a:pt x="208" y="463"/>
                </a:lnTo>
                <a:lnTo>
                  <a:pt x="213" y="468"/>
                </a:lnTo>
                <a:lnTo>
                  <a:pt x="218" y="472"/>
                </a:lnTo>
                <a:lnTo>
                  <a:pt x="228" y="481"/>
                </a:lnTo>
                <a:lnTo>
                  <a:pt x="235" y="491"/>
                </a:lnTo>
                <a:lnTo>
                  <a:pt x="240" y="502"/>
                </a:lnTo>
                <a:lnTo>
                  <a:pt x="244" y="513"/>
                </a:lnTo>
                <a:lnTo>
                  <a:pt x="248" y="524"/>
                </a:lnTo>
                <a:lnTo>
                  <a:pt x="251" y="533"/>
                </a:lnTo>
                <a:lnTo>
                  <a:pt x="253" y="542"/>
                </a:lnTo>
                <a:lnTo>
                  <a:pt x="255" y="550"/>
                </a:lnTo>
                <a:lnTo>
                  <a:pt x="258" y="557"/>
                </a:lnTo>
                <a:lnTo>
                  <a:pt x="261" y="568"/>
                </a:lnTo>
                <a:lnTo>
                  <a:pt x="263" y="579"/>
                </a:lnTo>
                <a:lnTo>
                  <a:pt x="263" y="592"/>
                </a:lnTo>
                <a:lnTo>
                  <a:pt x="263" y="597"/>
                </a:lnTo>
                <a:lnTo>
                  <a:pt x="262" y="604"/>
                </a:lnTo>
                <a:lnTo>
                  <a:pt x="259" y="609"/>
                </a:lnTo>
                <a:lnTo>
                  <a:pt x="257" y="615"/>
                </a:lnTo>
                <a:lnTo>
                  <a:pt x="251" y="624"/>
                </a:lnTo>
                <a:lnTo>
                  <a:pt x="243" y="633"/>
                </a:lnTo>
                <a:lnTo>
                  <a:pt x="235" y="641"/>
                </a:lnTo>
                <a:lnTo>
                  <a:pt x="225" y="646"/>
                </a:lnTo>
                <a:lnTo>
                  <a:pt x="220" y="648"/>
                </a:lnTo>
                <a:lnTo>
                  <a:pt x="214" y="649"/>
                </a:lnTo>
                <a:lnTo>
                  <a:pt x="208" y="650"/>
                </a:lnTo>
                <a:lnTo>
                  <a:pt x="202" y="65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66" name="Freeform 18"/>
          <p:cNvSpPr>
            <a:spLocks noEditPoints="1"/>
          </p:cNvSpPr>
          <p:nvPr/>
        </p:nvSpPr>
        <p:spPr bwMode="auto">
          <a:xfrm>
            <a:off x="8531225" y="355600"/>
            <a:ext cx="274638" cy="301625"/>
          </a:xfrm>
          <a:custGeom>
            <a:avLst/>
            <a:gdLst>
              <a:gd name="T0" fmla="*/ 2147483647 w 519"/>
              <a:gd name="T1" fmla="*/ 2147483647 h 571"/>
              <a:gd name="T2" fmla="*/ 2147483647 w 519"/>
              <a:gd name="T3" fmla="*/ 2147483647 h 571"/>
              <a:gd name="T4" fmla="*/ 2147483647 w 519"/>
              <a:gd name="T5" fmla="*/ 2147483647 h 571"/>
              <a:gd name="T6" fmla="*/ 2147483647 w 519"/>
              <a:gd name="T7" fmla="*/ 2147483647 h 571"/>
              <a:gd name="T8" fmla="*/ 2147483647 w 519"/>
              <a:gd name="T9" fmla="*/ 2147483647 h 571"/>
              <a:gd name="T10" fmla="*/ 2147483647 w 519"/>
              <a:gd name="T11" fmla="*/ 2147483647 h 571"/>
              <a:gd name="T12" fmla="*/ 2147483647 w 519"/>
              <a:gd name="T13" fmla="*/ 2147483647 h 571"/>
              <a:gd name="T14" fmla="*/ 2147483647 w 519"/>
              <a:gd name="T15" fmla="*/ 2147483647 h 571"/>
              <a:gd name="T16" fmla="*/ 2147483647 w 519"/>
              <a:gd name="T17" fmla="*/ 2147483647 h 571"/>
              <a:gd name="T18" fmla="*/ 2147483647 w 519"/>
              <a:gd name="T19" fmla="*/ 2147483647 h 571"/>
              <a:gd name="T20" fmla="*/ 2147483647 w 519"/>
              <a:gd name="T21" fmla="*/ 2147483647 h 571"/>
              <a:gd name="T22" fmla="*/ 2147483647 w 519"/>
              <a:gd name="T23" fmla="*/ 2147483647 h 571"/>
              <a:gd name="T24" fmla="*/ 2147483647 w 519"/>
              <a:gd name="T25" fmla="*/ 2147483647 h 571"/>
              <a:gd name="T26" fmla="*/ 2147483647 w 519"/>
              <a:gd name="T27" fmla="*/ 2147483647 h 571"/>
              <a:gd name="T28" fmla="*/ 2147483647 w 519"/>
              <a:gd name="T29" fmla="*/ 2147483647 h 571"/>
              <a:gd name="T30" fmla="*/ 2147483647 w 519"/>
              <a:gd name="T31" fmla="*/ 2147483647 h 571"/>
              <a:gd name="T32" fmla="*/ 2147483647 w 519"/>
              <a:gd name="T33" fmla="*/ 2147483647 h 571"/>
              <a:gd name="T34" fmla="*/ 2147483647 w 519"/>
              <a:gd name="T35" fmla="*/ 2147483647 h 571"/>
              <a:gd name="T36" fmla="*/ 2147483647 w 519"/>
              <a:gd name="T37" fmla="*/ 2147483647 h 571"/>
              <a:gd name="T38" fmla="*/ 2147483647 w 519"/>
              <a:gd name="T39" fmla="*/ 2147483647 h 571"/>
              <a:gd name="T40" fmla="*/ 2147483647 w 519"/>
              <a:gd name="T41" fmla="*/ 2147483647 h 571"/>
              <a:gd name="T42" fmla="*/ 2147483647 w 519"/>
              <a:gd name="T43" fmla="*/ 2147483647 h 571"/>
              <a:gd name="T44" fmla="*/ 2147483647 w 519"/>
              <a:gd name="T45" fmla="*/ 2147483647 h 571"/>
              <a:gd name="T46" fmla="*/ 2147483647 w 519"/>
              <a:gd name="T47" fmla="*/ 2147483647 h 571"/>
              <a:gd name="T48" fmla="*/ 2147483647 w 519"/>
              <a:gd name="T49" fmla="*/ 2147483647 h 571"/>
              <a:gd name="T50" fmla="*/ 2147483647 w 519"/>
              <a:gd name="T51" fmla="*/ 2147483647 h 571"/>
              <a:gd name="T52" fmla="*/ 2147483647 w 519"/>
              <a:gd name="T53" fmla="*/ 2147483647 h 571"/>
              <a:gd name="T54" fmla="*/ 2147483647 w 519"/>
              <a:gd name="T55" fmla="*/ 2147483647 h 571"/>
              <a:gd name="T56" fmla="*/ 2147483647 w 519"/>
              <a:gd name="T57" fmla="*/ 2147483647 h 571"/>
              <a:gd name="T58" fmla="*/ 2147483647 w 519"/>
              <a:gd name="T59" fmla="*/ 2147483647 h 571"/>
              <a:gd name="T60" fmla="*/ 2147483647 w 519"/>
              <a:gd name="T61" fmla="*/ 2147483647 h 571"/>
              <a:gd name="T62" fmla="*/ 2147483647 w 519"/>
              <a:gd name="T63" fmla="*/ 2147483647 h 571"/>
              <a:gd name="T64" fmla="*/ 2147483647 w 519"/>
              <a:gd name="T65" fmla="*/ 2147483647 h 571"/>
              <a:gd name="T66" fmla="*/ 2147483647 w 519"/>
              <a:gd name="T67" fmla="*/ 2147483647 h 571"/>
              <a:gd name="T68" fmla="*/ 2147483647 w 519"/>
              <a:gd name="T69" fmla="*/ 2147483647 h 571"/>
              <a:gd name="T70" fmla="*/ 2147483647 w 519"/>
              <a:gd name="T71" fmla="*/ 2147483647 h 571"/>
              <a:gd name="T72" fmla="*/ 2147483647 w 519"/>
              <a:gd name="T73" fmla="*/ 2147483647 h 571"/>
              <a:gd name="T74" fmla="*/ 2147483647 w 519"/>
              <a:gd name="T75" fmla="*/ 0 h 571"/>
              <a:gd name="T76" fmla="*/ 2147483647 w 519"/>
              <a:gd name="T77" fmla="*/ 2147483647 h 571"/>
              <a:gd name="T78" fmla="*/ 2147483647 w 519"/>
              <a:gd name="T79" fmla="*/ 2147483647 h 571"/>
              <a:gd name="T80" fmla="*/ 2147483647 w 519"/>
              <a:gd name="T81" fmla="*/ 2147483647 h 571"/>
              <a:gd name="T82" fmla="*/ 2147483647 w 519"/>
              <a:gd name="T83" fmla="*/ 2147483647 h 571"/>
              <a:gd name="T84" fmla="*/ 2147483647 w 519"/>
              <a:gd name="T85" fmla="*/ 2147483647 h 571"/>
              <a:gd name="T86" fmla="*/ 2147483647 w 519"/>
              <a:gd name="T87" fmla="*/ 2147483647 h 571"/>
              <a:gd name="T88" fmla="*/ 0 w 519"/>
              <a:gd name="T89" fmla="*/ 2147483647 h 571"/>
              <a:gd name="T90" fmla="*/ 2147483647 w 519"/>
              <a:gd name="T91" fmla="*/ 2147483647 h 571"/>
              <a:gd name="T92" fmla="*/ 2147483647 w 519"/>
              <a:gd name="T93" fmla="*/ 2147483647 h 571"/>
              <a:gd name="T94" fmla="*/ 2147483647 w 519"/>
              <a:gd name="T95" fmla="*/ 2147483647 h 571"/>
              <a:gd name="T96" fmla="*/ 2147483647 w 519"/>
              <a:gd name="T97" fmla="*/ 2147483647 h 571"/>
              <a:gd name="T98" fmla="*/ 2147483647 w 519"/>
              <a:gd name="T99" fmla="*/ 2147483647 h 571"/>
              <a:gd name="T100" fmla="*/ 2147483647 w 519"/>
              <a:gd name="T101" fmla="*/ 2147483647 h 571"/>
              <a:gd name="T102" fmla="*/ 2147483647 w 519"/>
              <a:gd name="T103" fmla="*/ 2147483647 h 571"/>
              <a:gd name="T104" fmla="*/ 2147483647 w 519"/>
              <a:gd name="T105" fmla="*/ 2147483647 h 57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19"/>
              <a:gd name="T160" fmla="*/ 0 h 571"/>
              <a:gd name="T161" fmla="*/ 519 w 519"/>
              <a:gd name="T162" fmla="*/ 571 h 571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19" h="571">
                <a:moveTo>
                  <a:pt x="185" y="549"/>
                </a:moveTo>
                <a:lnTo>
                  <a:pt x="185" y="542"/>
                </a:lnTo>
                <a:lnTo>
                  <a:pt x="184" y="536"/>
                </a:lnTo>
                <a:lnTo>
                  <a:pt x="182" y="529"/>
                </a:lnTo>
                <a:lnTo>
                  <a:pt x="179" y="523"/>
                </a:lnTo>
                <a:lnTo>
                  <a:pt x="173" y="502"/>
                </a:lnTo>
                <a:lnTo>
                  <a:pt x="168" y="483"/>
                </a:lnTo>
                <a:lnTo>
                  <a:pt x="163" y="473"/>
                </a:lnTo>
                <a:lnTo>
                  <a:pt x="158" y="466"/>
                </a:lnTo>
                <a:lnTo>
                  <a:pt x="155" y="462"/>
                </a:lnTo>
                <a:lnTo>
                  <a:pt x="150" y="459"/>
                </a:lnTo>
                <a:lnTo>
                  <a:pt x="146" y="456"/>
                </a:lnTo>
                <a:lnTo>
                  <a:pt x="142" y="454"/>
                </a:lnTo>
                <a:lnTo>
                  <a:pt x="129" y="451"/>
                </a:lnTo>
                <a:lnTo>
                  <a:pt x="116" y="449"/>
                </a:lnTo>
                <a:lnTo>
                  <a:pt x="110" y="449"/>
                </a:lnTo>
                <a:lnTo>
                  <a:pt x="104" y="448"/>
                </a:lnTo>
                <a:lnTo>
                  <a:pt x="97" y="447"/>
                </a:lnTo>
                <a:lnTo>
                  <a:pt x="92" y="444"/>
                </a:lnTo>
                <a:lnTo>
                  <a:pt x="84" y="440"/>
                </a:lnTo>
                <a:lnTo>
                  <a:pt x="78" y="434"/>
                </a:lnTo>
                <a:lnTo>
                  <a:pt x="75" y="431"/>
                </a:lnTo>
                <a:lnTo>
                  <a:pt x="74" y="428"/>
                </a:lnTo>
                <a:lnTo>
                  <a:pt x="70" y="421"/>
                </a:lnTo>
                <a:lnTo>
                  <a:pt x="70" y="414"/>
                </a:lnTo>
                <a:lnTo>
                  <a:pt x="70" y="408"/>
                </a:lnTo>
                <a:lnTo>
                  <a:pt x="71" y="402"/>
                </a:lnTo>
                <a:lnTo>
                  <a:pt x="75" y="396"/>
                </a:lnTo>
                <a:lnTo>
                  <a:pt x="77" y="391"/>
                </a:lnTo>
                <a:lnTo>
                  <a:pt x="76" y="388"/>
                </a:lnTo>
                <a:lnTo>
                  <a:pt x="75" y="384"/>
                </a:lnTo>
                <a:lnTo>
                  <a:pt x="73" y="382"/>
                </a:lnTo>
                <a:lnTo>
                  <a:pt x="69" y="379"/>
                </a:lnTo>
                <a:lnTo>
                  <a:pt x="68" y="376"/>
                </a:lnTo>
                <a:lnTo>
                  <a:pt x="67" y="372"/>
                </a:lnTo>
                <a:lnTo>
                  <a:pt x="68" y="368"/>
                </a:lnTo>
                <a:lnTo>
                  <a:pt x="70" y="365"/>
                </a:lnTo>
                <a:lnTo>
                  <a:pt x="71" y="364"/>
                </a:lnTo>
                <a:lnTo>
                  <a:pt x="73" y="363"/>
                </a:lnTo>
                <a:lnTo>
                  <a:pt x="73" y="361"/>
                </a:lnTo>
                <a:lnTo>
                  <a:pt x="73" y="359"/>
                </a:lnTo>
                <a:lnTo>
                  <a:pt x="70" y="355"/>
                </a:lnTo>
                <a:lnTo>
                  <a:pt x="69" y="351"/>
                </a:lnTo>
                <a:lnTo>
                  <a:pt x="70" y="346"/>
                </a:lnTo>
                <a:lnTo>
                  <a:pt x="74" y="339"/>
                </a:lnTo>
                <a:lnTo>
                  <a:pt x="75" y="336"/>
                </a:lnTo>
                <a:lnTo>
                  <a:pt x="75" y="333"/>
                </a:lnTo>
                <a:lnTo>
                  <a:pt x="75" y="329"/>
                </a:lnTo>
                <a:lnTo>
                  <a:pt x="73" y="326"/>
                </a:lnTo>
                <a:lnTo>
                  <a:pt x="69" y="324"/>
                </a:lnTo>
                <a:lnTo>
                  <a:pt x="66" y="322"/>
                </a:lnTo>
                <a:lnTo>
                  <a:pt x="63" y="321"/>
                </a:lnTo>
                <a:lnTo>
                  <a:pt x="58" y="321"/>
                </a:lnTo>
                <a:lnTo>
                  <a:pt x="55" y="320"/>
                </a:lnTo>
                <a:lnTo>
                  <a:pt x="51" y="320"/>
                </a:lnTo>
                <a:lnTo>
                  <a:pt x="48" y="320"/>
                </a:lnTo>
                <a:lnTo>
                  <a:pt x="44" y="318"/>
                </a:lnTo>
                <a:lnTo>
                  <a:pt x="42" y="315"/>
                </a:lnTo>
                <a:lnTo>
                  <a:pt x="41" y="312"/>
                </a:lnTo>
                <a:lnTo>
                  <a:pt x="41" y="309"/>
                </a:lnTo>
                <a:lnTo>
                  <a:pt x="41" y="306"/>
                </a:lnTo>
                <a:lnTo>
                  <a:pt x="43" y="298"/>
                </a:lnTo>
                <a:lnTo>
                  <a:pt x="48" y="291"/>
                </a:lnTo>
                <a:lnTo>
                  <a:pt x="57" y="276"/>
                </a:lnTo>
                <a:lnTo>
                  <a:pt x="65" y="266"/>
                </a:lnTo>
                <a:lnTo>
                  <a:pt x="68" y="260"/>
                </a:lnTo>
                <a:lnTo>
                  <a:pt x="73" y="255"/>
                </a:lnTo>
                <a:lnTo>
                  <a:pt x="77" y="251"/>
                </a:lnTo>
                <a:lnTo>
                  <a:pt x="82" y="247"/>
                </a:lnTo>
                <a:lnTo>
                  <a:pt x="87" y="244"/>
                </a:lnTo>
                <a:lnTo>
                  <a:pt x="91" y="241"/>
                </a:lnTo>
                <a:lnTo>
                  <a:pt x="95" y="236"/>
                </a:lnTo>
                <a:lnTo>
                  <a:pt x="97" y="232"/>
                </a:lnTo>
                <a:lnTo>
                  <a:pt x="98" y="224"/>
                </a:lnTo>
                <a:lnTo>
                  <a:pt x="98" y="215"/>
                </a:lnTo>
                <a:lnTo>
                  <a:pt x="100" y="208"/>
                </a:lnTo>
                <a:lnTo>
                  <a:pt x="103" y="202"/>
                </a:lnTo>
                <a:lnTo>
                  <a:pt x="105" y="195"/>
                </a:lnTo>
                <a:lnTo>
                  <a:pt x="108" y="189"/>
                </a:lnTo>
                <a:lnTo>
                  <a:pt x="114" y="175"/>
                </a:lnTo>
                <a:lnTo>
                  <a:pt x="119" y="161"/>
                </a:lnTo>
                <a:lnTo>
                  <a:pt x="119" y="158"/>
                </a:lnTo>
                <a:lnTo>
                  <a:pt x="119" y="155"/>
                </a:lnTo>
                <a:lnTo>
                  <a:pt x="118" y="153"/>
                </a:lnTo>
                <a:lnTo>
                  <a:pt x="117" y="151"/>
                </a:lnTo>
                <a:lnTo>
                  <a:pt x="114" y="148"/>
                </a:lnTo>
                <a:lnTo>
                  <a:pt x="110" y="144"/>
                </a:lnTo>
                <a:lnTo>
                  <a:pt x="107" y="138"/>
                </a:lnTo>
                <a:lnTo>
                  <a:pt x="104" y="132"/>
                </a:lnTo>
                <a:lnTo>
                  <a:pt x="102" y="124"/>
                </a:lnTo>
                <a:lnTo>
                  <a:pt x="101" y="118"/>
                </a:lnTo>
                <a:lnTo>
                  <a:pt x="98" y="108"/>
                </a:lnTo>
                <a:lnTo>
                  <a:pt x="97" y="98"/>
                </a:lnTo>
                <a:lnTo>
                  <a:pt x="96" y="91"/>
                </a:lnTo>
                <a:lnTo>
                  <a:pt x="96" y="83"/>
                </a:lnTo>
                <a:lnTo>
                  <a:pt x="96" y="77"/>
                </a:lnTo>
                <a:lnTo>
                  <a:pt x="97" y="70"/>
                </a:lnTo>
                <a:lnTo>
                  <a:pt x="100" y="64"/>
                </a:lnTo>
                <a:lnTo>
                  <a:pt x="103" y="58"/>
                </a:lnTo>
                <a:lnTo>
                  <a:pt x="108" y="54"/>
                </a:lnTo>
                <a:lnTo>
                  <a:pt x="116" y="50"/>
                </a:lnTo>
                <a:lnTo>
                  <a:pt x="127" y="45"/>
                </a:lnTo>
                <a:lnTo>
                  <a:pt x="138" y="43"/>
                </a:lnTo>
                <a:lnTo>
                  <a:pt x="150" y="42"/>
                </a:lnTo>
                <a:lnTo>
                  <a:pt x="162" y="42"/>
                </a:lnTo>
                <a:lnTo>
                  <a:pt x="176" y="42"/>
                </a:lnTo>
                <a:lnTo>
                  <a:pt x="190" y="43"/>
                </a:lnTo>
                <a:lnTo>
                  <a:pt x="204" y="43"/>
                </a:lnTo>
                <a:lnTo>
                  <a:pt x="217" y="44"/>
                </a:lnTo>
                <a:lnTo>
                  <a:pt x="227" y="44"/>
                </a:lnTo>
                <a:lnTo>
                  <a:pt x="236" y="45"/>
                </a:lnTo>
                <a:lnTo>
                  <a:pt x="244" y="45"/>
                </a:lnTo>
                <a:lnTo>
                  <a:pt x="253" y="46"/>
                </a:lnTo>
                <a:lnTo>
                  <a:pt x="267" y="47"/>
                </a:lnTo>
                <a:lnTo>
                  <a:pt x="281" y="50"/>
                </a:lnTo>
                <a:lnTo>
                  <a:pt x="294" y="52"/>
                </a:lnTo>
                <a:lnTo>
                  <a:pt x="308" y="55"/>
                </a:lnTo>
                <a:lnTo>
                  <a:pt x="321" y="60"/>
                </a:lnTo>
                <a:lnTo>
                  <a:pt x="334" y="66"/>
                </a:lnTo>
                <a:lnTo>
                  <a:pt x="346" y="73"/>
                </a:lnTo>
                <a:lnTo>
                  <a:pt x="357" y="82"/>
                </a:lnTo>
                <a:lnTo>
                  <a:pt x="367" y="92"/>
                </a:lnTo>
                <a:lnTo>
                  <a:pt x="377" y="103"/>
                </a:lnTo>
                <a:lnTo>
                  <a:pt x="387" y="113"/>
                </a:lnTo>
                <a:lnTo>
                  <a:pt x="395" y="124"/>
                </a:lnTo>
                <a:lnTo>
                  <a:pt x="403" y="136"/>
                </a:lnTo>
                <a:lnTo>
                  <a:pt x="411" y="148"/>
                </a:lnTo>
                <a:lnTo>
                  <a:pt x="417" y="161"/>
                </a:lnTo>
                <a:lnTo>
                  <a:pt x="424" y="174"/>
                </a:lnTo>
                <a:lnTo>
                  <a:pt x="432" y="193"/>
                </a:lnTo>
                <a:lnTo>
                  <a:pt x="440" y="213"/>
                </a:lnTo>
                <a:lnTo>
                  <a:pt x="446" y="232"/>
                </a:lnTo>
                <a:lnTo>
                  <a:pt x="451" y="253"/>
                </a:lnTo>
                <a:lnTo>
                  <a:pt x="453" y="272"/>
                </a:lnTo>
                <a:lnTo>
                  <a:pt x="454" y="293"/>
                </a:lnTo>
                <a:lnTo>
                  <a:pt x="453" y="314"/>
                </a:lnTo>
                <a:lnTo>
                  <a:pt x="449" y="336"/>
                </a:lnTo>
                <a:lnTo>
                  <a:pt x="447" y="346"/>
                </a:lnTo>
                <a:lnTo>
                  <a:pt x="444" y="356"/>
                </a:lnTo>
                <a:lnTo>
                  <a:pt x="440" y="367"/>
                </a:lnTo>
                <a:lnTo>
                  <a:pt x="435" y="378"/>
                </a:lnTo>
                <a:lnTo>
                  <a:pt x="429" y="389"/>
                </a:lnTo>
                <a:lnTo>
                  <a:pt x="424" y="400"/>
                </a:lnTo>
                <a:lnTo>
                  <a:pt x="416" y="409"/>
                </a:lnTo>
                <a:lnTo>
                  <a:pt x="408" y="418"/>
                </a:lnTo>
                <a:lnTo>
                  <a:pt x="400" y="426"/>
                </a:lnTo>
                <a:lnTo>
                  <a:pt x="391" y="433"/>
                </a:lnTo>
                <a:lnTo>
                  <a:pt x="381" y="438"/>
                </a:lnTo>
                <a:lnTo>
                  <a:pt x="372" y="444"/>
                </a:lnTo>
                <a:lnTo>
                  <a:pt x="361" y="446"/>
                </a:lnTo>
                <a:lnTo>
                  <a:pt x="349" y="447"/>
                </a:lnTo>
                <a:lnTo>
                  <a:pt x="337" y="447"/>
                </a:lnTo>
                <a:lnTo>
                  <a:pt x="325" y="444"/>
                </a:lnTo>
                <a:lnTo>
                  <a:pt x="316" y="437"/>
                </a:lnTo>
                <a:lnTo>
                  <a:pt x="305" y="429"/>
                </a:lnTo>
                <a:lnTo>
                  <a:pt x="299" y="426"/>
                </a:lnTo>
                <a:lnTo>
                  <a:pt x="294" y="423"/>
                </a:lnTo>
                <a:lnTo>
                  <a:pt x="292" y="422"/>
                </a:lnTo>
                <a:lnTo>
                  <a:pt x="289" y="422"/>
                </a:lnTo>
                <a:lnTo>
                  <a:pt x="285" y="422"/>
                </a:lnTo>
                <a:lnTo>
                  <a:pt x="283" y="424"/>
                </a:lnTo>
                <a:lnTo>
                  <a:pt x="279" y="427"/>
                </a:lnTo>
                <a:lnTo>
                  <a:pt x="277" y="429"/>
                </a:lnTo>
                <a:lnTo>
                  <a:pt x="276" y="432"/>
                </a:lnTo>
                <a:lnTo>
                  <a:pt x="274" y="435"/>
                </a:lnTo>
                <a:lnTo>
                  <a:pt x="274" y="442"/>
                </a:lnTo>
                <a:lnTo>
                  <a:pt x="277" y="448"/>
                </a:lnTo>
                <a:lnTo>
                  <a:pt x="280" y="456"/>
                </a:lnTo>
                <a:lnTo>
                  <a:pt x="285" y="462"/>
                </a:lnTo>
                <a:lnTo>
                  <a:pt x="290" y="468"/>
                </a:lnTo>
                <a:lnTo>
                  <a:pt x="294" y="472"/>
                </a:lnTo>
                <a:lnTo>
                  <a:pt x="301" y="476"/>
                </a:lnTo>
                <a:lnTo>
                  <a:pt x="309" y="481"/>
                </a:lnTo>
                <a:lnTo>
                  <a:pt x="318" y="485"/>
                </a:lnTo>
                <a:lnTo>
                  <a:pt x="327" y="488"/>
                </a:lnTo>
                <a:lnTo>
                  <a:pt x="336" y="490"/>
                </a:lnTo>
                <a:lnTo>
                  <a:pt x="346" y="493"/>
                </a:lnTo>
                <a:lnTo>
                  <a:pt x="355" y="494"/>
                </a:lnTo>
                <a:lnTo>
                  <a:pt x="366" y="494"/>
                </a:lnTo>
                <a:lnTo>
                  <a:pt x="376" y="494"/>
                </a:lnTo>
                <a:lnTo>
                  <a:pt x="386" y="494"/>
                </a:lnTo>
                <a:lnTo>
                  <a:pt x="395" y="493"/>
                </a:lnTo>
                <a:lnTo>
                  <a:pt x="405" y="490"/>
                </a:lnTo>
                <a:lnTo>
                  <a:pt x="414" y="488"/>
                </a:lnTo>
                <a:lnTo>
                  <a:pt x="422" y="485"/>
                </a:lnTo>
                <a:lnTo>
                  <a:pt x="431" y="481"/>
                </a:lnTo>
                <a:lnTo>
                  <a:pt x="439" y="476"/>
                </a:lnTo>
                <a:lnTo>
                  <a:pt x="448" y="470"/>
                </a:lnTo>
                <a:lnTo>
                  <a:pt x="457" y="462"/>
                </a:lnTo>
                <a:lnTo>
                  <a:pt x="465" y="455"/>
                </a:lnTo>
                <a:lnTo>
                  <a:pt x="472" y="446"/>
                </a:lnTo>
                <a:lnTo>
                  <a:pt x="479" y="437"/>
                </a:lnTo>
                <a:lnTo>
                  <a:pt x="485" y="428"/>
                </a:lnTo>
                <a:lnTo>
                  <a:pt x="490" y="418"/>
                </a:lnTo>
                <a:lnTo>
                  <a:pt x="496" y="407"/>
                </a:lnTo>
                <a:lnTo>
                  <a:pt x="505" y="387"/>
                </a:lnTo>
                <a:lnTo>
                  <a:pt x="511" y="365"/>
                </a:lnTo>
                <a:lnTo>
                  <a:pt x="515" y="342"/>
                </a:lnTo>
                <a:lnTo>
                  <a:pt x="519" y="320"/>
                </a:lnTo>
                <a:lnTo>
                  <a:pt x="519" y="302"/>
                </a:lnTo>
                <a:lnTo>
                  <a:pt x="519" y="285"/>
                </a:lnTo>
                <a:lnTo>
                  <a:pt x="515" y="267"/>
                </a:lnTo>
                <a:lnTo>
                  <a:pt x="512" y="248"/>
                </a:lnTo>
                <a:lnTo>
                  <a:pt x="508" y="231"/>
                </a:lnTo>
                <a:lnTo>
                  <a:pt x="501" y="213"/>
                </a:lnTo>
                <a:lnTo>
                  <a:pt x="495" y="194"/>
                </a:lnTo>
                <a:lnTo>
                  <a:pt x="486" y="177"/>
                </a:lnTo>
                <a:lnTo>
                  <a:pt x="478" y="160"/>
                </a:lnTo>
                <a:lnTo>
                  <a:pt x="468" y="144"/>
                </a:lnTo>
                <a:lnTo>
                  <a:pt x="458" y="127"/>
                </a:lnTo>
                <a:lnTo>
                  <a:pt x="447" y="112"/>
                </a:lnTo>
                <a:lnTo>
                  <a:pt x="436" y="98"/>
                </a:lnTo>
                <a:lnTo>
                  <a:pt x="426" y="84"/>
                </a:lnTo>
                <a:lnTo>
                  <a:pt x="414" y="71"/>
                </a:lnTo>
                <a:lnTo>
                  <a:pt x="403" y="60"/>
                </a:lnTo>
                <a:lnTo>
                  <a:pt x="391" y="50"/>
                </a:lnTo>
                <a:lnTo>
                  <a:pt x="379" y="41"/>
                </a:lnTo>
                <a:lnTo>
                  <a:pt x="366" y="32"/>
                </a:lnTo>
                <a:lnTo>
                  <a:pt x="352" y="26"/>
                </a:lnTo>
                <a:lnTo>
                  <a:pt x="338" y="20"/>
                </a:lnTo>
                <a:lnTo>
                  <a:pt x="324" y="15"/>
                </a:lnTo>
                <a:lnTo>
                  <a:pt x="309" y="11"/>
                </a:lnTo>
                <a:lnTo>
                  <a:pt x="294" y="7"/>
                </a:lnTo>
                <a:lnTo>
                  <a:pt x="278" y="5"/>
                </a:lnTo>
                <a:lnTo>
                  <a:pt x="263" y="3"/>
                </a:lnTo>
                <a:lnTo>
                  <a:pt x="246" y="1"/>
                </a:lnTo>
                <a:lnTo>
                  <a:pt x="229" y="0"/>
                </a:lnTo>
                <a:lnTo>
                  <a:pt x="197" y="0"/>
                </a:lnTo>
                <a:lnTo>
                  <a:pt x="163" y="0"/>
                </a:lnTo>
                <a:lnTo>
                  <a:pt x="144" y="1"/>
                </a:lnTo>
                <a:lnTo>
                  <a:pt x="123" y="4"/>
                </a:lnTo>
                <a:lnTo>
                  <a:pt x="114" y="7"/>
                </a:lnTo>
                <a:lnTo>
                  <a:pt x="104" y="11"/>
                </a:lnTo>
                <a:lnTo>
                  <a:pt x="95" y="14"/>
                </a:lnTo>
                <a:lnTo>
                  <a:pt x="87" y="18"/>
                </a:lnTo>
                <a:lnTo>
                  <a:pt x="78" y="24"/>
                </a:lnTo>
                <a:lnTo>
                  <a:pt x="71" y="30"/>
                </a:lnTo>
                <a:lnTo>
                  <a:pt x="65" y="37"/>
                </a:lnTo>
                <a:lnTo>
                  <a:pt x="61" y="45"/>
                </a:lnTo>
                <a:lnTo>
                  <a:pt x="56" y="54"/>
                </a:lnTo>
                <a:lnTo>
                  <a:pt x="54" y="63"/>
                </a:lnTo>
                <a:lnTo>
                  <a:pt x="53" y="73"/>
                </a:lnTo>
                <a:lnTo>
                  <a:pt x="53" y="84"/>
                </a:lnTo>
                <a:lnTo>
                  <a:pt x="54" y="95"/>
                </a:lnTo>
                <a:lnTo>
                  <a:pt x="57" y="105"/>
                </a:lnTo>
                <a:lnTo>
                  <a:pt x="61" y="113"/>
                </a:lnTo>
                <a:lnTo>
                  <a:pt x="64" y="123"/>
                </a:lnTo>
                <a:lnTo>
                  <a:pt x="67" y="133"/>
                </a:lnTo>
                <a:lnTo>
                  <a:pt x="69" y="141"/>
                </a:lnTo>
                <a:lnTo>
                  <a:pt x="71" y="152"/>
                </a:lnTo>
                <a:lnTo>
                  <a:pt x="71" y="162"/>
                </a:lnTo>
                <a:lnTo>
                  <a:pt x="71" y="168"/>
                </a:lnTo>
                <a:lnTo>
                  <a:pt x="69" y="174"/>
                </a:lnTo>
                <a:lnTo>
                  <a:pt x="68" y="180"/>
                </a:lnTo>
                <a:lnTo>
                  <a:pt x="65" y="186"/>
                </a:lnTo>
                <a:lnTo>
                  <a:pt x="61" y="197"/>
                </a:lnTo>
                <a:lnTo>
                  <a:pt x="56" y="208"/>
                </a:lnTo>
                <a:lnTo>
                  <a:pt x="54" y="214"/>
                </a:lnTo>
                <a:lnTo>
                  <a:pt x="52" y="219"/>
                </a:lnTo>
                <a:lnTo>
                  <a:pt x="50" y="224"/>
                </a:lnTo>
                <a:lnTo>
                  <a:pt x="47" y="227"/>
                </a:lnTo>
                <a:lnTo>
                  <a:pt x="40" y="234"/>
                </a:lnTo>
                <a:lnTo>
                  <a:pt x="33" y="243"/>
                </a:lnTo>
                <a:lnTo>
                  <a:pt x="26" y="252"/>
                </a:lnTo>
                <a:lnTo>
                  <a:pt x="19" y="262"/>
                </a:lnTo>
                <a:lnTo>
                  <a:pt x="12" y="274"/>
                </a:lnTo>
                <a:lnTo>
                  <a:pt x="6" y="288"/>
                </a:lnTo>
                <a:lnTo>
                  <a:pt x="3" y="295"/>
                </a:lnTo>
                <a:lnTo>
                  <a:pt x="1" y="301"/>
                </a:lnTo>
                <a:lnTo>
                  <a:pt x="0" y="308"/>
                </a:lnTo>
                <a:lnTo>
                  <a:pt x="0" y="314"/>
                </a:lnTo>
                <a:lnTo>
                  <a:pt x="0" y="321"/>
                </a:lnTo>
                <a:lnTo>
                  <a:pt x="2" y="326"/>
                </a:lnTo>
                <a:lnTo>
                  <a:pt x="4" y="332"/>
                </a:lnTo>
                <a:lnTo>
                  <a:pt x="9" y="337"/>
                </a:lnTo>
                <a:lnTo>
                  <a:pt x="17" y="342"/>
                </a:lnTo>
                <a:lnTo>
                  <a:pt x="25" y="349"/>
                </a:lnTo>
                <a:lnTo>
                  <a:pt x="27" y="354"/>
                </a:lnTo>
                <a:lnTo>
                  <a:pt x="29" y="360"/>
                </a:lnTo>
                <a:lnTo>
                  <a:pt x="30" y="365"/>
                </a:lnTo>
                <a:lnTo>
                  <a:pt x="30" y="370"/>
                </a:lnTo>
                <a:lnTo>
                  <a:pt x="30" y="382"/>
                </a:lnTo>
                <a:lnTo>
                  <a:pt x="30" y="393"/>
                </a:lnTo>
                <a:lnTo>
                  <a:pt x="31" y="410"/>
                </a:lnTo>
                <a:lnTo>
                  <a:pt x="35" y="428"/>
                </a:lnTo>
                <a:lnTo>
                  <a:pt x="38" y="436"/>
                </a:lnTo>
                <a:lnTo>
                  <a:pt x="41" y="444"/>
                </a:lnTo>
                <a:lnTo>
                  <a:pt x="46" y="451"/>
                </a:lnTo>
                <a:lnTo>
                  <a:pt x="52" y="459"/>
                </a:lnTo>
                <a:lnTo>
                  <a:pt x="61" y="467"/>
                </a:lnTo>
                <a:lnTo>
                  <a:pt x="69" y="472"/>
                </a:lnTo>
                <a:lnTo>
                  <a:pt x="71" y="473"/>
                </a:lnTo>
                <a:lnTo>
                  <a:pt x="82" y="478"/>
                </a:lnTo>
                <a:lnTo>
                  <a:pt x="92" y="484"/>
                </a:lnTo>
                <a:lnTo>
                  <a:pt x="101" y="490"/>
                </a:lnTo>
                <a:lnTo>
                  <a:pt x="110" y="498"/>
                </a:lnTo>
                <a:lnTo>
                  <a:pt x="117" y="504"/>
                </a:lnTo>
                <a:lnTo>
                  <a:pt x="122" y="512"/>
                </a:lnTo>
                <a:lnTo>
                  <a:pt x="125" y="520"/>
                </a:lnTo>
                <a:lnTo>
                  <a:pt x="128" y="527"/>
                </a:lnTo>
                <a:lnTo>
                  <a:pt x="130" y="535"/>
                </a:lnTo>
                <a:lnTo>
                  <a:pt x="133" y="542"/>
                </a:lnTo>
                <a:lnTo>
                  <a:pt x="136" y="550"/>
                </a:lnTo>
                <a:lnTo>
                  <a:pt x="142" y="557"/>
                </a:lnTo>
                <a:lnTo>
                  <a:pt x="145" y="562"/>
                </a:lnTo>
                <a:lnTo>
                  <a:pt x="148" y="566"/>
                </a:lnTo>
                <a:lnTo>
                  <a:pt x="152" y="568"/>
                </a:lnTo>
                <a:lnTo>
                  <a:pt x="156" y="570"/>
                </a:lnTo>
                <a:lnTo>
                  <a:pt x="159" y="570"/>
                </a:lnTo>
                <a:lnTo>
                  <a:pt x="163" y="571"/>
                </a:lnTo>
                <a:lnTo>
                  <a:pt x="166" y="571"/>
                </a:lnTo>
                <a:lnTo>
                  <a:pt x="170" y="570"/>
                </a:lnTo>
                <a:lnTo>
                  <a:pt x="175" y="567"/>
                </a:lnTo>
                <a:lnTo>
                  <a:pt x="181" y="562"/>
                </a:lnTo>
                <a:lnTo>
                  <a:pt x="184" y="556"/>
                </a:lnTo>
                <a:lnTo>
                  <a:pt x="185" y="549"/>
                </a:lnTo>
                <a:close/>
                <a:moveTo>
                  <a:pt x="182" y="538"/>
                </a:moveTo>
                <a:lnTo>
                  <a:pt x="182" y="538"/>
                </a:lnTo>
                <a:close/>
              </a:path>
            </a:pathLst>
          </a:custGeom>
          <a:solidFill>
            <a:srgbClr val="C514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1725"/>
            <a:ext cx="1022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rostokąt 23"/>
          <p:cNvSpPr/>
          <p:nvPr/>
        </p:nvSpPr>
        <p:spPr>
          <a:xfrm>
            <a:off x="214282" y="785794"/>
            <a:ext cx="86409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latin typeface="Arial" pitchFamily="34" charset="0"/>
                <a:cs typeface="Arial" pitchFamily="34" charset="0"/>
              </a:rPr>
              <a:t>Podstawowe usługi i odnowa miejscowości na obszarach wiejskich </a:t>
            </a:r>
          </a:p>
          <a:p>
            <a:pPr algn="just"/>
            <a:r>
              <a:rPr lang="pl-PL" sz="2200" u="sng" dirty="0" err="1" smtClean="0">
                <a:latin typeface="+mn-lt"/>
              </a:rPr>
              <a:t>Poddziałanie</a:t>
            </a:r>
            <a:r>
              <a:rPr lang="pl-PL" sz="2200" u="sng" dirty="0" smtClean="0">
                <a:latin typeface="+mn-lt"/>
              </a:rPr>
              <a:t> 1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Inwestycje </a:t>
            </a:r>
            <a:r>
              <a:rPr lang="pl-PL" dirty="0">
                <a:latin typeface="Arial" pitchFamily="34" charset="0"/>
                <a:cs typeface="Arial" pitchFamily="34" charset="0"/>
              </a:rPr>
              <a:t>związane z tworzeniem, ulepszaniem lub rozbudową wszystkich rodzajów małej infrastruktury, w tym inwestycje w energię odnawialną i w oszczędzanie energii- 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(Gospodarka wodno-ściekowa) </a:t>
            </a:r>
            <a:r>
              <a:rPr lang="pl-PL" altLang="pl-PL" dirty="0" err="1" smtClean="0">
                <a:latin typeface="Arial" pitchFamily="34" charset="0"/>
                <a:cs typeface="Arial" pitchFamily="34" charset="0"/>
              </a:rPr>
              <a:t>cd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.</a:t>
            </a:r>
            <a:endParaRPr lang="pl-PL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r>
              <a:rPr lang="pl-PL" altLang="pl-PL" b="1" dirty="0" smtClean="0">
                <a:latin typeface="Arial" pitchFamily="34" charset="0"/>
                <a:cs typeface="Arial" pitchFamily="34" charset="0"/>
              </a:rPr>
              <a:t>Kryteria wyboru:</a:t>
            </a:r>
            <a:r>
              <a:rPr lang="pl-PL" alt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inwestycja zlokalizowana na terenie na którym istnieje największa potrzeba   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poprawy stanu wód zgodnie ze zaktualizowanym programem wodno- 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środowiskowym kraju, 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łączna realizacja gospodarki wodnej i ściekowej,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dochód  podatkowy gminy (preferencje dla gmin o niższym dochodzie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podatkowym w przeliczeniu na jednego mieszkańca),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bezrobocie w powiecie (preferencje dla gmin o wysokim poziomie bezrobocia),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powiązanie operacji z inwestycjami dotyczącymi tworzenia infrastruktury </a:t>
            </a:r>
          </a:p>
          <a:p>
            <a:pPr marL="0" indent="0" algn="just"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 szerokopasmowej, </a:t>
            </a:r>
          </a:p>
          <a:p>
            <a:pPr marL="0" indent="0" algn="just">
              <a:buFont typeface="Arial" pitchFamily="34" charset="0"/>
              <a:buChar char="•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specyfika regionu.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pl-PL" i="1" dirty="0" smtClean="0">
                <a:latin typeface="Arial" pitchFamily="34" charset="0"/>
                <a:cs typeface="Arial" pitchFamily="34" charset="0"/>
              </a:rPr>
              <a:t>W przypadku operacji o tej samej liczbie punktów przewiduje się preferencje dla operacji których realizacja umożliwi oczyszczenie większej objętości ścieków</a:t>
            </a:r>
            <a:r>
              <a:rPr lang="pl-PL" i="1" dirty="0" smtClean="0"/>
              <a:t>.</a:t>
            </a:r>
          </a:p>
          <a:p>
            <a:pPr algn="just"/>
            <a:endParaRPr lang="pl-PL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1694</Words>
  <Application>Microsoft Office PowerPoint</Application>
  <PresentationFormat>Pokaz na ekranie (4:3)</PresentationFormat>
  <Paragraphs>300</Paragraphs>
  <Slides>28</Slides>
  <Notes>28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jolka</dc:creator>
  <cp:lastModifiedBy>kcienkowski</cp:lastModifiedBy>
  <cp:revision>220</cp:revision>
  <dcterms:created xsi:type="dcterms:W3CDTF">2010-05-03T14:10:42Z</dcterms:created>
  <dcterms:modified xsi:type="dcterms:W3CDTF">2015-10-02T06:48:04Z</dcterms:modified>
</cp:coreProperties>
</file>